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96" r:id="rId4"/>
    <p:sldId id="261" r:id="rId5"/>
    <p:sldId id="297" r:id="rId6"/>
    <p:sldId id="263" r:id="rId7"/>
    <p:sldId id="298" r:id="rId8"/>
    <p:sldId id="265" r:id="rId9"/>
    <p:sldId id="299" r:id="rId10"/>
    <p:sldId id="267" r:id="rId11"/>
    <p:sldId id="268" r:id="rId12"/>
    <p:sldId id="300" r:id="rId13"/>
    <p:sldId id="270" r:id="rId14"/>
    <p:sldId id="301" r:id="rId15"/>
    <p:sldId id="272" r:id="rId16"/>
    <p:sldId id="302" r:id="rId17"/>
    <p:sldId id="274" r:id="rId18"/>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77399"/>
    <a:srgbClr val="495867"/>
    <a:srgbClr val="BDD5E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p:cViewPr varScale="1">
        <p:scale>
          <a:sx n="114" d="100"/>
          <a:sy n="114" d="100"/>
        </p:scale>
        <p:origin x="41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577399"/>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9787" y="1412875"/>
            <a:ext cx="10512425" cy="2097088"/>
          </a:xfrm>
        </p:spPr>
        <p:txBody>
          <a:bodyPr anchor="b">
            <a:normAutofit/>
          </a:bodyPr>
          <a:lstStyle>
            <a:lvl1pPr algn="l">
              <a:defRPr sz="4800">
                <a:solidFill>
                  <a:schemeClr val="bg1"/>
                </a:solidFill>
              </a:defRPr>
            </a:lvl1pPr>
          </a:lstStyle>
          <a:p>
            <a:r>
              <a:rPr lang="en-US"/>
              <a:t>Click to edit Master title style</a:t>
            </a:r>
            <a:endParaRPr lang="sv-SE"/>
          </a:p>
        </p:txBody>
      </p:sp>
      <p:sp>
        <p:nvSpPr>
          <p:cNvPr id="3" name="Subtitle 2"/>
          <p:cNvSpPr>
            <a:spLocks noGrp="1"/>
          </p:cNvSpPr>
          <p:nvPr>
            <p:ph type="subTitle" idx="1"/>
          </p:nvPr>
        </p:nvSpPr>
        <p:spPr>
          <a:xfrm>
            <a:off x="839787" y="3602038"/>
            <a:ext cx="10512425" cy="2563812"/>
          </a:xfrm>
        </p:spPr>
        <p:txBody>
          <a:bodyPr/>
          <a:lstStyle>
            <a:lvl1pPr marL="0" indent="0" algn="r">
              <a:buNone/>
              <a:defRPr sz="2400">
                <a:solidFill>
                  <a:srgbClr val="BDD5E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sv-SE"/>
          </a:p>
        </p:txBody>
      </p:sp>
      <p:sp>
        <p:nvSpPr>
          <p:cNvPr id="4" name="Date Placeholder 3"/>
          <p:cNvSpPr>
            <a:spLocks noGrp="1"/>
          </p:cNvSpPr>
          <p:nvPr>
            <p:ph type="dt" sz="half" idx="10"/>
          </p:nvPr>
        </p:nvSpPr>
        <p:spPr/>
        <p:txBody>
          <a:bodyPr/>
          <a:lstStyle/>
          <a:p>
            <a:fld id="{D4C2FE61-CD18-4853-9784-BD1F07E7F87A}" type="datetimeFigureOut">
              <a:rPr lang="sv-SE" smtClean="0"/>
              <a:t>2017-01-28</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4D24F7E3-2F2A-4E88-8243-43D7304E56FE}" type="slidenum">
              <a:rPr lang="sv-SE" smtClean="0"/>
              <a:t>‹#›</a:t>
            </a:fld>
            <a:endParaRPr lang="sv-SE"/>
          </a:p>
        </p:txBody>
      </p:sp>
    </p:spTree>
    <p:extLst>
      <p:ext uri="{BB962C8B-B14F-4D97-AF65-F5344CB8AC3E}">
        <p14:creationId xmlns:p14="http://schemas.microsoft.com/office/powerpoint/2010/main" val="420345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sv-SE"/>
          </a:p>
        </p:txBody>
      </p:sp>
      <p:sp>
        <p:nvSpPr>
          <p:cNvPr id="3" name="Content Placeholder 2"/>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sp>
        <p:nvSpPr>
          <p:cNvPr id="4" name="Date Placeholder 3"/>
          <p:cNvSpPr>
            <a:spLocks noGrp="1"/>
          </p:cNvSpPr>
          <p:nvPr>
            <p:ph type="dt" sz="half" idx="10"/>
          </p:nvPr>
        </p:nvSpPr>
        <p:spPr/>
        <p:txBody>
          <a:bodyPr/>
          <a:lstStyle/>
          <a:p>
            <a:fld id="{D4C2FE61-CD18-4853-9784-BD1F07E7F87A}" type="datetimeFigureOut">
              <a:rPr lang="sv-SE" smtClean="0"/>
              <a:t>2017-01-28</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4D24F7E3-2F2A-4E88-8243-43D7304E56FE}" type="slidenum">
              <a:rPr lang="sv-SE" smtClean="0"/>
              <a:t>‹#›</a:t>
            </a:fld>
            <a:endParaRPr lang="sv-SE"/>
          </a:p>
        </p:txBody>
      </p:sp>
    </p:spTree>
    <p:extLst>
      <p:ext uri="{BB962C8B-B14F-4D97-AF65-F5344CB8AC3E}">
        <p14:creationId xmlns:p14="http://schemas.microsoft.com/office/powerpoint/2010/main" val="25135949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sv-SE"/>
          </a:p>
        </p:txBody>
      </p:sp>
      <p:sp>
        <p:nvSpPr>
          <p:cNvPr id="3" name="Content Placeholder 2"/>
          <p:cNvSpPr>
            <a:spLocks noGrp="1"/>
          </p:cNvSpPr>
          <p:nvPr>
            <p:ph sz="half" idx="1"/>
          </p:nvPr>
        </p:nvSpPr>
        <p:spPr>
          <a:xfrm>
            <a:off x="838200" y="1412875"/>
            <a:ext cx="5181600" cy="4752975"/>
          </a:xfrm>
        </p:spPr>
        <p:txBody>
          <a:bodyPr/>
          <a:lstStyle>
            <a:lvl2pPr marL="266700" indent="-266700">
              <a:tabLst/>
              <a:defRPr/>
            </a:lvl2pPr>
            <a:lvl3pPr marL="534988" indent="-268288">
              <a:defRPr/>
            </a:lvl3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sp>
        <p:nvSpPr>
          <p:cNvPr id="4" name="Content Placeholder 3"/>
          <p:cNvSpPr>
            <a:spLocks noGrp="1"/>
          </p:cNvSpPr>
          <p:nvPr>
            <p:ph sz="half" idx="2"/>
          </p:nvPr>
        </p:nvSpPr>
        <p:spPr>
          <a:xfrm>
            <a:off x="6172200" y="1412875"/>
            <a:ext cx="5181600" cy="47529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5" name="Date Placeholder 4"/>
          <p:cNvSpPr>
            <a:spLocks noGrp="1"/>
          </p:cNvSpPr>
          <p:nvPr>
            <p:ph type="dt" sz="half" idx="10"/>
          </p:nvPr>
        </p:nvSpPr>
        <p:spPr/>
        <p:txBody>
          <a:bodyPr/>
          <a:lstStyle/>
          <a:p>
            <a:fld id="{D4C2FE61-CD18-4853-9784-BD1F07E7F87A}" type="datetimeFigureOut">
              <a:rPr lang="sv-SE" smtClean="0"/>
              <a:t>2017-01-28</a:t>
            </a:fld>
            <a:endParaRPr lang="sv-SE"/>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4D24F7E3-2F2A-4E88-8243-43D7304E56FE}" type="slidenum">
              <a:rPr lang="sv-SE" smtClean="0"/>
              <a:t>‹#›</a:t>
            </a:fld>
            <a:endParaRPr lang="sv-SE"/>
          </a:p>
        </p:txBody>
      </p:sp>
    </p:spTree>
    <p:extLst>
      <p:ext uri="{BB962C8B-B14F-4D97-AF65-F5344CB8AC3E}">
        <p14:creationId xmlns:p14="http://schemas.microsoft.com/office/powerpoint/2010/main" val="155096840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9788" y="333375"/>
            <a:ext cx="9504684" cy="791369"/>
          </a:xfrm>
          <a:prstGeom prst="rect">
            <a:avLst/>
          </a:prstGeom>
        </p:spPr>
        <p:txBody>
          <a:bodyPr vert="horz" lIns="0" tIns="0" rIns="0" bIns="0" rtlCol="0" anchor="ctr">
            <a:normAutofit/>
          </a:bodyPr>
          <a:lstStyle/>
          <a:p>
            <a:r>
              <a:rPr lang="en-US" dirty="0"/>
              <a:t>Click to edit Master title style</a:t>
            </a:r>
            <a:endParaRPr lang="sv-SE" dirty="0"/>
          </a:p>
        </p:txBody>
      </p:sp>
      <p:sp>
        <p:nvSpPr>
          <p:cNvPr id="3" name="Text Placeholder 2"/>
          <p:cNvSpPr>
            <a:spLocks noGrp="1"/>
          </p:cNvSpPr>
          <p:nvPr>
            <p:ph type="body" idx="1"/>
          </p:nvPr>
        </p:nvSpPr>
        <p:spPr>
          <a:xfrm>
            <a:off x="839788" y="1412875"/>
            <a:ext cx="10514012" cy="4752976"/>
          </a:xfrm>
          <a:prstGeom prst="rect">
            <a:avLst/>
          </a:prstGeom>
        </p:spPr>
        <p:txBody>
          <a:bodyPr vert="horz" lIns="0" tIns="0" rIns="0" bIns="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sp>
        <p:nvSpPr>
          <p:cNvPr id="4" name="Date Placeholder 3"/>
          <p:cNvSpPr>
            <a:spLocks noGrp="1"/>
          </p:cNvSpPr>
          <p:nvPr>
            <p:ph type="dt" sz="half" idx="2"/>
          </p:nvPr>
        </p:nvSpPr>
        <p:spPr>
          <a:xfrm>
            <a:off x="839788" y="6381751"/>
            <a:ext cx="2741612" cy="287338"/>
          </a:xfrm>
          <a:prstGeom prst="rect">
            <a:avLst/>
          </a:prstGeom>
        </p:spPr>
        <p:txBody>
          <a:bodyPr vert="horz" lIns="0" tIns="0" rIns="0" bIns="0" rtlCol="0" anchor="ctr"/>
          <a:lstStyle>
            <a:lvl1pPr algn="l">
              <a:defRPr sz="1200">
                <a:solidFill>
                  <a:schemeClr val="tx1">
                    <a:tint val="75000"/>
                  </a:schemeClr>
                </a:solidFill>
              </a:defRPr>
            </a:lvl1pPr>
          </a:lstStyle>
          <a:p>
            <a:fld id="{D4C2FE61-CD18-4853-9784-BD1F07E7F87A}" type="datetimeFigureOut">
              <a:rPr lang="sv-SE" smtClean="0"/>
              <a:t>2017-01-28</a:t>
            </a:fld>
            <a:endParaRPr lang="sv-SE"/>
          </a:p>
        </p:txBody>
      </p:sp>
      <p:sp>
        <p:nvSpPr>
          <p:cNvPr id="5" name="Footer Placeholder 4"/>
          <p:cNvSpPr>
            <a:spLocks noGrp="1"/>
          </p:cNvSpPr>
          <p:nvPr>
            <p:ph type="ftr" sz="quarter" idx="3"/>
          </p:nvPr>
        </p:nvSpPr>
        <p:spPr>
          <a:xfrm>
            <a:off x="4038600" y="6381751"/>
            <a:ext cx="4114800" cy="287338"/>
          </a:xfrm>
          <a:prstGeom prst="rect">
            <a:avLst/>
          </a:prstGeom>
        </p:spPr>
        <p:txBody>
          <a:bodyPr vert="horz" lIns="0" tIns="0" rIns="0" bIns="0" rtlCol="0" anchor="ctr"/>
          <a:lstStyle>
            <a:lvl1pPr algn="ctr">
              <a:defRPr sz="1200">
                <a:solidFill>
                  <a:schemeClr val="tx1">
                    <a:tint val="75000"/>
                  </a:schemeClr>
                </a:solidFill>
              </a:defRPr>
            </a:lvl1pPr>
          </a:lstStyle>
          <a:p>
            <a:endParaRPr lang="sv-SE"/>
          </a:p>
        </p:txBody>
      </p:sp>
      <p:sp>
        <p:nvSpPr>
          <p:cNvPr id="6" name="Slide Number Placeholder 5"/>
          <p:cNvSpPr>
            <a:spLocks noGrp="1"/>
          </p:cNvSpPr>
          <p:nvPr>
            <p:ph type="sldNum" sz="quarter" idx="4"/>
          </p:nvPr>
        </p:nvSpPr>
        <p:spPr>
          <a:xfrm>
            <a:off x="8610600" y="6381751"/>
            <a:ext cx="2743200" cy="287338"/>
          </a:xfrm>
          <a:prstGeom prst="rect">
            <a:avLst/>
          </a:prstGeom>
        </p:spPr>
        <p:txBody>
          <a:bodyPr vert="horz" lIns="0" tIns="0" rIns="0" bIns="0" rtlCol="0" anchor="ctr"/>
          <a:lstStyle>
            <a:lvl1pPr algn="r">
              <a:defRPr sz="1200">
                <a:solidFill>
                  <a:schemeClr val="tx1">
                    <a:tint val="75000"/>
                  </a:schemeClr>
                </a:solidFill>
              </a:defRPr>
            </a:lvl1pPr>
          </a:lstStyle>
          <a:p>
            <a:fld id="{4D24F7E3-2F2A-4E88-8243-43D7304E56FE}" type="slidenum">
              <a:rPr lang="sv-SE" smtClean="0"/>
              <a:t>‹#›</a:t>
            </a:fld>
            <a:endParaRPr lang="sv-SE"/>
          </a:p>
        </p:txBody>
      </p:sp>
      <p:pic>
        <p:nvPicPr>
          <p:cNvPr id="7" name="Picture 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0560050" y="333374"/>
            <a:ext cx="792163" cy="792163"/>
          </a:xfrm>
          <a:prstGeom prst="rect">
            <a:avLst/>
          </a:prstGeom>
        </p:spPr>
      </p:pic>
      <p:sp>
        <p:nvSpPr>
          <p:cNvPr id="8" name="Rectangle 7"/>
          <p:cNvSpPr/>
          <p:nvPr userDrawn="1"/>
        </p:nvSpPr>
        <p:spPr>
          <a:xfrm>
            <a:off x="839788" y="1197546"/>
            <a:ext cx="10512425" cy="71214"/>
          </a:xfrm>
          <a:prstGeom prst="rect">
            <a:avLst/>
          </a:prstGeom>
          <a:solidFill>
            <a:srgbClr val="577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37318984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Lst>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2000" kern="1200">
          <a:solidFill>
            <a:schemeClr val="tx1"/>
          </a:solidFill>
          <a:latin typeface="+mn-lt"/>
          <a:ea typeface="+mn-ea"/>
          <a:cs typeface="+mn-cs"/>
        </a:defRPr>
      </a:lvl1pPr>
      <a:lvl2pPr marL="266700" indent="-266700" algn="l" defTabSz="914400" rtl="0" eaLnBrk="1" latinLnBrk="0" hangingPunct="1">
        <a:lnSpc>
          <a:spcPct val="100000"/>
        </a:lnSpc>
        <a:spcBef>
          <a:spcPts val="0"/>
        </a:spcBef>
        <a:buFont typeface="Arial" panose="020B0604020202020204" pitchFamily="34" charset="0"/>
        <a:buChar char="•"/>
        <a:defRPr sz="2000" kern="1200">
          <a:solidFill>
            <a:schemeClr val="tx1"/>
          </a:solidFill>
          <a:latin typeface="+mn-lt"/>
          <a:ea typeface="+mn-ea"/>
          <a:cs typeface="+mn-cs"/>
        </a:defRPr>
      </a:lvl2pPr>
      <a:lvl3pPr marL="534988" indent="-268288" algn="l" defTabSz="914400" rtl="0" eaLnBrk="1" latinLnBrk="0" hangingPunct="1">
        <a:lnSpc>
          <a:spcPct val="100000"/>
        </a:lnSpc>
        <a:spcBef>
          <a:spcPts val="0"/>
        </a:spcBef>
        <a:buFont typeface="Arial" panose="020B0604020202020204" pitchFamily="34" charset="0"/>
        <a:buChar char="•"/>
        <a:defRPr sz="2000" kern="1200">
          <a:solidFill>
            <a:schemeClr val="tx1"/>
          </a:solidFill>
          <a:latin typeface="+mn-lt"/>
          <a:ea typeface="+mn-ea"/>
          <a:cs typeface="+mn-cs"/>
        </a:defRPr>
      </a:lvl3pPr>
      <a:lvl4pPr marL="801688" indent="-266700" algn="l" defTabSz="914400" rtl="0" eaLnBrk="1" latinLnBrk="0" hangingPunct="1">
        <a:lnSpc>
          <a:spcPct val="100000"/>
        </a:lnSpc>
        <a:spcBef>
          <a:spcPts val="0"/>
        </a:spcBef>
        <a:buFont typeface="Arial" panose="020B0604020202020204" pitchFamily="34" charset="0"/>
        <a:buChar char="•"/>
        <a:defRPr sz="2000" kern="1200">
          <a:solidFill>
            <a:schemeClr val="tx1"/>
          </a:solidFill>
          <a:latin typeface="+mn-lt"/>
          <a:ea typeface="+mn-ea"/>
          <a:cs typeface="+mn-cs"/>
        </a:defRPr>
      </a:lvl4pPr>
      <a:lvl5pPr marL="1077913" indent="-276225" algn="l" defTabSz="914400" rtl="0" eaLnBrk="1" latinLnBrk="0" hangingPunct="1">
        <a:lnSpc>
          <a:spcPct val="100000"/>
        </a:lnSpc>
        <a:spcBef>
          <a:spcPts val="0"/>
        </a:spcBef>
        <a:buFont typeface="Arial" panose="020B0604020202020204" pitchFamily="34" charset="0"/>
        <a:buChar char="•"/>
        <a:tabLst/>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709" userDrawn="1">
          <p15:clr>
            <a:srgbClr val="F26B43"/>
          </p15:clr>
        </p15:guide>
        <p15:guide id="2" pos="3840" userDrawn="1">
          <p15:clr>
            <a:srgbClr val="F26B43"/>
          </p15:clr>
        </p15:guide>
        <p15:guide id="3" orient="horz" pos="210" userDrawn="1">
          <p15:clr>
            <a:srgbClr val="F26B43"/>
          </p15:clr>
        </p15:guide>
        <p15:guide id="4" orient="horz" pos="890" userDrawn="1">
          <p15:clr>
            <a:srgbClr val="F26B43"/>
          </p15:clr>
        </p15:guide>
        <p15:guide id="5" orient="horz" pos="3884" userDrawn="1">
          <p15:clr>
            <a:srgbClr val="F26B43"/>
          </p15:clr>
        </p15:guide>
        <p15:guide id="6" orient="horz" pos="4020" userDrawn="1">
          <p15:clr>
            <a:srgbClr val="F26B43"/>
          </p15:clr>
        </p15:guide>
        <p15:guide id="7" orient="horz" pos="4201" userDrawn="1">
          <p15:clr>
            <a:srgbClr val="F26B43"/>
          </p15:clr>
        </p15:guide>
        <p15:guide id="8" pos="3885" userDrawn="1">
          <p15:clr>
            <a:srgbClr val="F26B43"/>
          </p15:clr>
        </p15:guide>
        <p15:guide id="9" pos="3795" userDrawn="1">
          <p15:clr>
            <a:srgbClr val="F26B43"/>
          </p15:clr>
        </p15:guide>
        <p15:guide id="10" pos="3749" userDrawn="1">
          <p15:clr>
            <a:srgbClr val="F26B43"/>
          </p15:clr>
        </p15:guide>
        <p15:guide id="11" pos="3931" userDrawn="1">
          <p15:clr>
            <a:srgbClr val="F26B43"/>
          </p15:clr>
        </p15:guide>
        <p15:guide id="12" pos="7151" userDrawn="1">
          <p15:clr>
            <a:srgbClr val="F26B43"/>
          </p15:clr>
        </p15:guide>
        <p15:guide id="13" pos="52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 Id="rId4"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 Id="rId4"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 Id="rId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sv-SE" dirty="0"/>
              <a:t>Increasing your productivity in PowerPoint</a:t>
            </a:r>
          </a:p>
        </p:txBody>
      </p:sp>
      <p:sp>
        <p:nvSpPr>
          <p:cNvPr id="3" name="Subtitle 2"/>
          <p:cNvSpPr>
            <a:spLocks noGrp="1"/>
          </p:cNvSpPr>
          <p:nvPr>
            <p:ph type="subTitle" idx="1"/>
          </p:nvPr>
        </p:nvSpPr>
        <p:spPr/>
        <p:txBody>
          <a:bodyPr/>
          <a:lstStyle/>
          <a:p>
            <a:r>
              <a:rPr lang="sv-SE" dirty="0"/>
              <a:t>Using the PowerPoint Productivity Toolkit</a:t>
            </a:r>
          </a:p>
          <a:p>
            <a:r>
              <a:rPr lang="sv-SE" dirty="0"/>
              <a:t>1.0</a:t>
            </a:r>
          </a:p>
        </p:txBody>
      </p:sp>
    </p:spTree>
    <p:extLst>
      <p:ext uri="{BB962C8B-B14F-4D97-AF65-F5344CB8AC3E}">
        <p14:creationId xmlns:p14="http://schemas.microsoft.com/office/powerpoint/2010/main" val="2427724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sv-SE" dirty="0"/>
              <a:t>Use the functions in the Arrange Shapes tool group to quickly arrange shapes in the way you need them...</a:t>
            </a:r>
          </a:p>
        </p:txBody>
      </p:sp>
      <p:sp>
        <p:nvSpPr>
          <p:cNvPr id="6" name="Content Placeholder 5"/>
          <p:cNvSpPr>
            <a:spLocks noGrp="1"/>
          </p:cNvSpPr>
          <p:nvPr>
            <p:ph sz="half" idx="1"/>
          </p:nvPr>
        </p:nvSpPr>
        <p:spPr/>
        <p:txBody>
          <a:bodyPr>
            <a:normAutofit/>
          </a:bodyPr>
          <a:lstStyle/>
          <a:p>
            <a:r>
              <a:rPr lang="sv-SE" sz="2133" i="1" dirty="0"/>
              <a:t>The Arrange Shapes function group lets you quickly perform actions on a group of selected shapes.</a:t>
            </a:r>
          </a:p>
          <a:p>
            <a:endParaRPr lang="sv-SE" sz="2133" i="1" dirty="0"/>
          </a:p>
          <a:p>
            <a:r>
              <a:rPr lang="sv-SE" sz="2133" i="1" dirty="0"/>
              <a:t>The Same Width and Same Height functions makes all selected shapes have the same dimension. The last selected shape becomes the template for the size. The Align to Grid adjusts the position and size of the shapes such that they are aligned to the grid, and the Edge-to-Edge function places shapes right next to each other.</a:t>
            </a:r>
          </a:p>
        </p:txBody>
      </p:sp>
      <p:pic>
        <p:nvPicPr>
          <p:cNvPr id="8" name="Content Placeholder 7" descr="Untitled-2.png"/>
          <p:cNvPicPr>
            <a:picLocks noGrp="1" noChangeAspect="1"/>
          </p:cNvPicPr>
          <p:nvPr>
            <p:ph sz="half" idx="2"/>
          </p:nvPr>
        </p:nvPicPr>
        <p:blipFill>
          <a:blip r:embed="rId2" cstate="print"/>
          <a:stretch>
            <a:fillRect/>
          </a:stretch>
        </p:blipFill>
        <p:spPr>
          <a:xfrm>
            <a:off x="6729942" y="1701800"/>
            <a:ext cx="4320117" cy="432011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Slide Number Placeholder 3"/>
          <p:cNvSpPr>
            <a:spLocks noGrp="1"/>
          </p:cNvSpPr>
          <p:nvPr>
            <p:ph type="sldNum" sz="quarter" idx="12"/>
          </p:nvPr>
        </p:nvSpPr>
        <p:spPr/>
        <p:txBody>
          <a:bodyPr/>
          <a:lstStyle/>
          <a:p>
            <a:fld id="{4E8ED689-0379-4C8A-BB9C-491CFBFEE231}" type="slidenum">
              <a:rPr lang="sv-SE" smtClean="0"/>
              <a:pPr/>
              <a:t>10</a:t>
            </a:fld>
            <a:endParaRPr lang="sv-SE"/>
          </a:p>
        </p:txBody>
      </p:sp>
    </p:spTree>
    <p:extLst>
      <p:ext uri="{BB962C8B-B14F-4D97-AF65-F5344CB8AC3E}">
        <p14:creationId xmlns:p14="http://schemas.microsoft.com/office/powerpoint/2010/main" val="7508811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a:t>...or let Align magic do the work for you</a:t>
            </a:r>
          </a:p>
        </p:txBody>
      </p:sp>
      <p:sp>
        <p:nvSpPr>
          <p:cNvPr id="3" name="Content Placeholder 2"/>
          <p:cNvSpPr>
            <a:spLocks noGrp="1"/>
          </p:cNvSpPr>
          <p:nvPr>
            <p:ph sz="half" idx="1"/>
          </p:nvPr>
        </p:nvSpPr>
        <p:spPr/>
        <p:txBody>
          <a:bodyPr>
            <a:normAutofit/>
          </a:bodyPr>
          <a:lstStyle/>
          <a:p>
            <a:r>
              <a:rPr lang="sv-SE" sz="2133" i="1" dirty="0"/>
              <a:t>The Align Magic function tries to align left, right, top and bottom edges of shapes that are close but not fully aligned. By using the Align Magic tool, you can quikly increase the professional look of your page or make creating presentations with many shapes much easier.</a:t>
            </a:r>
          </a:p>
          <a:p>
            <a:endParaRPr lang="sv-SE" sz="2133" i="1" dirty="0"/>
          </a:p>
          <a:p>
            <a:r>
              <a:rPr lang="sv-SE" sz="2133" b="1" i="1" dirty="0"/>
              <a:t>Tip: </a:t>
            </a:r>
            <a:r>
              <a:rPr lang="sv-SE" sz="2133" i="1" dirty="0"/>
              <a:t>Align magic will only move one edge per click, so try repeatedly clicking the button until you get the look you want. If you don’t get the effect you want, simply press Undo or CTRL+Z to undo the operation</a:t>
            </a:r>
          </a:p>
        </p:txBody>
      </p:sp>
      <p:sp>
        <p:nvSpPr>
          <p:cNvPr id="5" name="Slide Number Placeholder 4"/>
          <p:cNvSpPr>
            <a:spLocks noGrp="1"/>
          </p:cNvSpPr>
          <p:nvPr>
            <p:ph type="sldNum" sz="quarter" idx="12"/>
          </p:nvPr>
        </p:nvSpPr>
        <p:spPr/>
        <p:txBody>
          <a:bodyPr/>
          <a:lstStyle/>
          <a:p>
            <a:fld id="{4E8ED689-0379-4C8A-BB9C-491CFBFEE231}" type="slidenum">
              <a:rPr lang="sv-SE" smtClean="0"/>
              <a:pPr/>
              <a:t>11</a:t>
            </a:fld>
            <a:endParaRPr lang="sv-SE"/>
          </a:p>
        </p:txBody>
      </p:sp>
      <p:pic>
        <p:nvPicPr>
          <p:cNvPr id="7" name="Content Placeholder 7" descr="Untitled-2.png"/>
          <p:cNvPicPr>
            <a:picLocks noGrp="1" noChangeAspect="1"/>
          </p:cNvPicPr>
          <p:nvPr>
            <p:ph sz="half" idx="2"/>
          </p:nvPr>
        </p:nvPicPr>
        <p:blipFill>
          <a:blip r:embed="rId2" cstate="print"/>
          <a:stretch>
            <a:fillRect/>
          </a:stretch>
        </p:blipFill>
        <p:spPr>
          <a:xfrm>
            <a:off x="6729942" y="1701800"/>
            <a:ext cx="4320117" cy="432011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4447885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custDataLst>
              <p:tags r:id="rId2"/>
            </p:custDataLst>
          </p:nvPr>
        </p:nvSpPr>
        <p:spPr>
          <a:xfrm>
            <a:off x="856432" y="2632075"/>
            <a:ext cx="10480724" cy="304800"/>
          </a:xfrm>
          <a:prstGeom prst="rect">
            <a:avLst/>
          </a:prstGeom>
          <a:ln/>
        </p:spPr>
        <p:style>
          <a:lnRef idx="1">
            <a:schemeClr val="dk1"/>
          </a:lnRef>
          <a:fillRef idx="3">
            <a:schemeClr val="dk1"/>
          </a:fillRef>
          <a:effectRef idx="2">
            <a:schemeClr val="dk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sv-SE" sz="2400"/>
          </a:p>
        </p:txBody>
      </p:sp>
      <p:sp>
        <p:nvSpPr>
          <p:cNvPr id="2" name="Title 1"/>
          <p:cNvSpPr>
            <a:spLocks noGrp="1"/>
          </p:cNvSpPr>
          <p:nvPr>
            <p:ph type="title"/>
          </p:nvPr>
        </p:nvSpPr>
        <p:spPr/>
        <p:txBody>
          <a:bodyPr/>
          <a:lstStyle/>
          <a:p>
            <a:r>
              <a:rPr lang="sv-SE"/>
              <a:t>Functionality in the PowerPoint Productivity Toolkit</a:t>
            </a:r>
            <a:endParaRPr lang="sv-SE" dirty="0"/>
          </a:p>
        </p:txBody>
      </p:sp>
      <p:sp>
        <p:nvSpPr>
          <p:cNvPr id="3" name="Content Placeholder 2"/>
          <p:cNvSpPr>
            <a:spLocks noGrp="1"/>
          </p:cNvSpPr>
          <p:nvPr>
            <p:ph idx="1"/>
            <p:custDataLst>
              <p:tags r:id="rId3"/>
            </p:custDataLst>
          </p:nvPr>
        </p:nvSpPr>
        <p:spPr>
          <a:xfrm>
            <a:off x="983432" y="1412875"/>
            <a:ext cx="10226724" cy="4752976"/>
          </a:xfrm>
        </p:spPr>
        <p:txBody>
          <a:bodyPr/>
          <a:lstStyle/>
          <a:p>
            <a:pPr marL="266700" lvl="1" indent="-266700"/>
            <a:r>
              <a:rPr lang="sv-SE" dirty="0"/>
              <a:t>Agenda pages</a:t>
            </a:r>
          </a:p>
          <a:p>
            <a:pPr marL="266700" lvl="1" indent="-266700"/>
            <a:r>
              <a:rPr lang="sv-SE" dirty="0"/>
              <a:t>Comments</a:t>
            </a:r>
          </a:p>
          <a:p>
            <a:pPr marL="266700" lvl="1" indent="-266700"/>
            <a:r>
              <a:rPr lang="sv-SE" dirty="0"/>
              <a:t>Stamps</a:t>
            </a:r>
          </a:p>
          <a:p>
            <a:pPr marL="266700" lvl="1" indent="-266700"/>
            <a:r>
              <a:rPr lang="sv-SE" dirty="0"/>
              <a:t>Arrange &amp; align shapes</a:t>
            </a:r>
          </a:p>
          <a:p>
            <a:pPr marL="266700" lvl="1" indent="-266700"/>
            <a:r>
              <a:rPr lang="sv-SE" dirty="0">
                <a:solidFill>
                  <a:srgbClr val="FFFFFF"/>
                </a:solidFill>
              </a:rPr>
              <a:t>Shape styles</a:t>
            </a:r>
          </a:p>
          <a:p>
            <a:pPr marL="266700" lvl="1" indent="-266700"/>
            <a:r>
              <a:rPr lang="sv-SE" dirty="0"/>
              <a:t>Set language</a:t>
            </a:r>
          </a:p>
          <a:p>
            <a:pPr marL="266700" lvl="1" indent="-266700"/>
            <a:r>
              <a:rPr lang="sv-SE" dirty="0"/>
              <a:t>Reference shapes</a:t>
            </a:r>
          </a:p>
        </p:txBody>
      </p:sp>
      <p:sp>
        <p:nvSpPr>
          <p:cNvPr id="4" name="Slide Number Placeholder 3"/>
          <p:cNvSpPr>
            <a:spLocks noGrp="1"/>
          </p:cNvSpPr>
          <p:nvPr>
            <p:ph type="sldNum" sz="quarter" idx="12"/>
          </p:nvPr>
        </p:nvSpPr>
        <p:spPr/>
        <p:txBody>
          <a:bodyPr/>
          <a:lstStyle/>
          <a:p>
            <a:fld id="{4E8ED689-0379-4C8A-BB9C-491CFBFEE231}" type="slidenum">
              <a:rPr lang="sv-SE" smtClean="0"/>
              <a:pPr/>
              <a:t>12</a:t>
            </a:fld>
            <a:endParaRPr lang="sv-SE"/>
          </a:p>
        </p:txBody>
      </p:sp>
    </p:spTree>
    <p:custDataLst>
      <p:tags r:id="rId1"/>
    </p:custDataLst>
    <p:extLst>
      <p:ext uri="{BB962C8B-B14F-4D97-AF65-F5344CB8AC3E}">
        <p14:creationId xmlns:p14="http://schemas.microsoft.com/office/powerpoint/2010/main" val="14946419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ontent Placeholder 5"/>
          <p:cNvSpPr>
            <a:spLocks noGrp="1"/>
          </p:cNvSpPr>
          <p:nvPr>
            <p:ph sz="half" idx="1"/>
          </p:nvPr>
        </p:nvSpPr>
        <p:spPr>
          <a:xfrm>
            <a:off x="6192011" y="1412876"/>
            <a:ext cx="5160202" cy="4609044"/>
          </a:xfrm>
        </p:spPr>
        <p:txBody>
          <a:bodyPr>
            <a:normAutofit/>
          </a:bodyPr>
          <a:lstStyle/>
          <a:p>
            <a:r>
              <a:rPr lang="sv-SE" sz="2133" b="1" i="1" dirty="0"/>
              <a:t>Chevron angle: </a:t>
            </a:r>
            <a:r>
              <a:rPr lang="sv-SE" sz="2133" i="1" dirty="0"/>
              <a:t>45 degrees</a:t>
            </a:r>
          </a:p>
          <a:p>
            <a:endParaRPr lang="sv-SE" sz="2133" i="1" dirty="0"/>
          </a:p>
          <a:p>
            <a:endParaRPr lang="sv-SE" sz="2133" i="1" dirty="0"/>
          </a:p>
          <a:p>
            <a:endParaRPr lang="sv-SE" sz="2133" i="1" dirty="0"/>
          </a:p>
          <a:p>
            <a:endParaRPr lang="sv-SE" sz="2133" i="1" dirty="0"/>
          </a:p>
          <a:p>
            <a:endParaRPr lang="en-US" sz="2133" i="1" dirty="0"/>
          </a:p>
          <a:p>
            <a:endParaRPr lang="sv-SE" sz="2133" i="1" dirty="0"/>
          </a:p>
          <a:p>
            <a:r>
              <a:rPr lang="sv-SE" sz="2133" b="1" i="1" dirty="0"/>
              <a:t>Chevron angle: </a:t>
            </a:r>
            <a:r>
              <a:rPr lang="sv-SE" sz="2133" i="1" dirty="0"/>
              <a:t>5 %</a:t>
            </a:r>
          </a:p>
        </p:txBody>
      </p:sp>
      <p:sp>
        <p:nvSpPr>
          <p:cNvPr id="5" name="Title 4"/>
          <p:cNvSpPr>
            <a:spLocks noGrp="1"/>
          </p:cNvSpPr>
          <p:nvPr>
            <p:ph type="title"/>
          </p:nvPr>
        </p:nvSpPr>
        <p:spPr/>
        <p:txBody>
          <a:bodyPr>
            <a:normAutofit fontScale="90000"/>
          </a:bodyPr>
          <a:lstStyle/>
          <a:p>
            <a:r>
              <a:rPr lang="sv-SE" dirty="0"/>
              <a:t>Use the Shape Styles functions to make multiple shapes have the same look, such as chevrons</a:t>
            </a:r>
          </a:p>
        </p:txBody>
      </p:sp>
      <p:sp>
        <p:nvSpPr>
          <p:cNvPr id="6" name="Content Placeholder 5"/>
          <p:cNvSpPr>
            <a:spLocks noGrp="1"/>
          </p:cNvSpPr>
          <p:nvPr>
            <p:ph sz="half" idx="1"/>
          </p:nvPr>
        </p:nvSpPr>
        <p:spPr/>
        <p:txBody>
          <a:bodyPr>
            <a:normAutofit/>
          </a:bodyPr>
          <a:lstStyle/>
          <a:p>
            <a:r>
              <a:rPr lang="sv-SE" sz="2133" i="1" dirty="0"/>
              <a:t>Getting multiple chevrons or pentagons to have the same angle, or the same ”incline” in percent of their width used to be a tedious task. Now, you can simply make all chevrons have the same angle by using the Chevron Angle function.</a:t>
            </a:r>
          </a:p>
          <a:p>
            <a:endParaRPr lang="sv-SE" sz="2133" i="1" dirty="0"/>
          </a:p>
          <a:p>
            <a:r>
              <a:rPr lang="sv-SE" sz="2133" b="1" i="1" dirty="0"/>
              <a:t>Tip #1: </a:t>
            </a:r>
            <a:r>
              <a:rPr lang="sv-SE" sz="2133" i="1" dirty="0"/>
              <a:t>Use the angle versions to shape multiple chevrons with the same height to a specific angle.</a:t>
            </a:r>
          </a:p>
          <a:p>
            <a:r>
              <a:rPr lang="sv-SE" sz="2133" b="1" i="1" dirty="0"/>
              <a:t>Tip #2: </a:t>
            </a:r>
            <a:r>
              <a:rPr lang="sv-SE" sz="2133" i="1" dirty="0"/>
              <a:t>Use the percent version to shape multiple chevrons with different heights to an angle that looks good when placed above each other.</a:t>
            </a:r>
          </a:p>
        </p:txBody>
      </p:sp>
      <p:sp>
        <p:nvSpPr>
          <p:cNvPr id="4" name="Slide Number Placeholder 3"/>
          <p:cNvSpPr>
            <a:spLocks noGrp="1"/>
          </p:cNvSpPr>
          <p:nvPr>
            <p:ph type="sldNum" sz="quarter" idx="12"/>
          </p:nvPr>
        </p:nvSpPr>
        <p:spPr/>
        <p:txBody>
          <a:bodyPr/>
          <a:lstStyle/>
          <a:p>
            <a:fld id="{4E8ED689-0379-4C8A-BB9C-491CFBFEE231}" type="slidenum">
              <a:rPr lang="sv-SE" smtClean="0"/>
              <a:pPr/>
              <a:t>13</a:t>
            </a:fld>
            <a:endParaRPr lang="sv-SE"/>
          </a:p>
        </p:txBody>
      </p:sp>
      <p:cxnSp>
        <p:nvCxnSpPr>
          <p:cNvPr id="9" name="Straight Connector 8"/>
          <p:cNvCxnSpPr>
            <a:cxnSpLocks/>
          </p:cNvCxnSpPr>
          <p:nvPr/>
        </p:nvCxnSpPr>
        <p:spPr>
          <a:xfrm>
            <a:off x="6197600" y="3645024"/>
            <a:ext cx="515461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Pentagon 9"/>
          <p:cNvSpPr/>
          <p:nvPr/>
        </p:nvSpPr>
        <p:spPr>
          <a:xfrm>
            <a:off x="6192011" y="1772816"/>
            <a:ext cx="2112235" cy="384043"/>
          </a:xfrm>
          <a:prstGeom prst="homePlate">
            <a:avLst>
              <a:gd name="adj" fmla="val 50000"/>
            </a:avLst>
          </a:prstGeom>
          <a:solidFill>
            <a:srgbClr val="BDD5EA"/>
          </a:solidFill>
          <a:ln w="19050">
            <a:solidFill>
              <a:srgbClr val="577399"/>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sv-SE" sz="2400"/>
          </a:p>
        </p:txBody>
      </p:sp>
      <p:sp>
        <p:nvSpPr>
          <p:cNvPr id="11" name="Pentagon 10"/>
          <p:cNvSpPr/>
          <p:nvPr/>
        </p:nvSpPr>
        <p:spPr>
          <a:xfrm>
            <a:off x="6864085" y="2348880"/>
            <a:ext cx="2976331" cy="384043"/>
          </a:xfrm>
          <a:prstGeom prst="homePlate">
            <a:avLst>
              <a:gd name="adj" fmla="val 50000"/>
            </a:avLst>
          </a:prstGeom>
          <a:solidFill>
            <a:srgbClr val="BDD5EA"/>
          </a:solidFill>
          <a:ln w="19050">
            <a:solidFill>
              <a:srgbClr val="577399"/>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sv-SE" sz="2400"/>
          </a:p>
        </p:txBody>
      </p:sp>
      <p:sp>
        <p:nvSpPr>
          <p:cNvPr id="12" name="Pentagon 11"/>
          <p:cNvSpPr/>
          <p:nvPr/>
        </p:nvSpPr>
        <p:spPr>
          <a:xfrm>
            <a:off x="7632172" y="2924944"/>
            <a:ext cx="3720042" cy="384043"/>
          </a:xfrm>
          <a:prstGeom prst="homePlate">
            <a:avLst>
              <a:gd name="adj" fmla="val 50000"/>
            </a:avLst>
          </a:prstGeom>
          <a:solidFill>
            <a:srgbClr val="BDD5EA"/>
          </a:solidFill>
          <a:ln w="19050">
            <a:solidFill>
              <a:srgbClr val="577399"/>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sv-SE" sz="2400"/>
          </a:p>
        </p:txBody>
      </p:sp>
      <p:sp>
        <p:nvSpPr>
          <p:cNvPr id="13" name="Pentagon 12"/>
          <p:cNvSpPr/>
          <p:nvPr/>
        </p:nvSpPr>
        <p:spPr>
          <a:xfrm>
            <a:off x="6192012" y="4077072"/>
            <a:ext cx="5160202" cy="384043"/>
          </a:xfrm>
          <a:prstGeom prst="homePlate">
            <a:avLst>
              <a:gd name="adj" fmla="val 67183"/>
            </a:avLst>
          </a:prstGeom>
          <a:solidFill>
            <a:srgbClr val="577399"/>
          </a:solidFill>
          <a:ln w="19050">
            <a:solidFill>
              <a:srgbClr val="4958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a:p>
        </p:txBody>
      </p:sp>
      <p:sp>
        <p:nvSpPr>
          <p:cNvPr id="14" name="Pentagon 13"/>
          <p:cNvSpPr/>
          <p:nvPr/>
        </p:nvSpPr>
        <p:spPr>
          <a:xfrm>
            <a:off x="6192012" y="4653136"/>
            <a:ext cx="5160202" cy="864096"/>
          </a:xfrm>
          <a:prstGeom prst="homePlate">
            <a:avLst>
              <a:gd name="adj" fmla="val 29859"/>
            </a:avLst>
          </a:prstGeom>
          <a:solidFill>
            <a:srgbClr val="577399"/>
          </a:solidFill>
          <a:ln w="19050">
            <a:solidFill>
              <a:srgbClr val="4958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a:p>
        </p:txBody>
      </p:sp>
    </p:spTree>
    <p:extLst>
      <p:ext uri="{BB962C8B-B14F-4D97-AF65-F5344CB8AC3E}">
        <p14:creationId xmlns:p14="http://schemas.microsoft.com/office/powerpoint/2010/main" val="9089151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custDataLst>
              <p:tags r:id="rId2"/>
            </p:custDataLst>
          </p:nvPr>
        </p:nvSpPr>
        <p:spPr>
          <a:xfrm>
            <a:off x="856432" y="2936875"/>
            <a:ext cx="10480724" cy="304800"/>
          </a:xfrm>
          <a:prstGeom prst="rect">
            <a:avLst/>
          </a:prstGeom>
          <a:ln/>
        </p:spPr>
        <p:style>
          <a:lnRef idx="1">
            <a:schemeClr val="dk1"/>
          </a:lnRef>
          <a:fillRef idx="3">
            <a:schemeClr val="dk1"/>
          </a:fillRef>
          <a:effectRef idx="2">
            <a:schemeClr val="dk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sv-SE" sz="2400"/>
          </a:p>
        </p:txBody>
      </p:sp>
      <p:sp>
        <p:nvSpPr>
          <p:cNvPr id="2" name="Title 1"/>
          <p:cNvSpPr>
            <a:spLocks noGrp="1"/>
          </p:cNvSpPr>
          <p:nvPr>
            <p:ph type="title"/>
          </p:nvPr>
        </p:nvSpPr>
        <p:spPr/>
        <p:txBody>
          <a:bodyPr/>
          <a:lstStyle/>
          <a:p>
            <a:r>
              <a:rPr lang="sv-SE"/>
              <a:t>Functionality in the PowerPoint Productivity Toolkit</a:t>
            </a:r>
            <a:endParaRPr lang="sv-SE" dirty="0"/>
          </a:p>
        </p:txBody>
      </p:sp>
      <p:sp>
        <p:nvSpPr>
          <p:cNvPr id="3" name="Content Placeholder 2"/>
          <p:cNvSpPr>
            <a:spLocks noGrp="1"/>
          </p:cNvSpPr>
          <p:nvPr>
            <p:ph idx="1"/>
            <p:custDataLst>
              <p:tags r:id="rId3"/>
            </p:custDataLst>
          </p:nvPr>
        </p:nvSpPr>
        <p:spPr>
          <a:xfrm>
            <a:off x="983432" y="1412875"/>
            <a:ext cx="10226724" cy="4752976"/>
          </a:xfrm>
        </p:spPr>
        <p:txBody>
          <a:bodyPr/>
          <a:lstStyle/>
          <a:p>
            <a:pPr marL="266700" lvl="1" indent="-266700"/>
            <a:r>
              <a:rPr lang="sv-SE" dirty="0"/>
              <a:t>Agenda pages</a:t>
            </a:r>
          </a:p>
          <a:p>
            <a:pPr marL="266700" lvl="1" indent="-266700"/>
            <a:r>
              <a:rPr lang="sv-SE" dirty="0"/>
              <a:t>Comments</a:t>
            </a:r>
          </a:p>
          <a:p>
            <a:pPr marL="266700" lvl="1" indent="-266700"/>
            <a:r>
              <a:rPr lang="sv-SE" dirty="0"/>
              <a:t>Stamps</a:t>
            </a:r>
          </a:p>
          <a:p>
            <a:pPr marL="266700" lvl="1" indent="-266700"/>
            <a:r>
              <a:rPr lang="sv-SE" dirty="0"/>
              <a:t>Arrange &amp; align shapes</a:t>
            </a:r>
          </a:p>
          <a:p>
            <a:pPr marL="266700" lvl="1" indent="-266700"/>
            <a:r>
              <a:rPr lang="sv-SE" dirty="0"/>
              <a:t>Shape styles</a:t>
            </a:r>
          </a:p>
          <a:p>
            <a:pPr marL="266700" lvl="1" indent="-266700"/>
            <a:r>
              <a:rPr lang="sv-SE" dirty="0">
                <a:solidFill>
                  <a:srgbClr val="FFFFFF"/>
                </a:solidFill>
              </a:rPr>
              <a:t>Set language</a:t>
            </a:r>
          </a:p>
          <a:p>
            <a:pPr marL="266700" lvl="1" indent="-266700"/>
            <a:r>
              <a:rPr lang="sv-SE" dirty="0"/>
              <a:t>Reference shapes</a:t>
            </a:r>
          </a:p>
        </p:txBody>
      </p:sp>
      <p:sp>
        <p:nvSpPr>
          <p:cNvPr id="4" name="Slide Number Placeholder 3"/>
          <p:cNvSpPr>
            <a:spLocks noGrp="1"/>
          </p:cNvSpPr>
          <p:nvPr>
            <p:ph type="sldNum" sz="quarter" idx="12"/>
          </p:nvPr>
        </p:nvSpPr>
        <p:spPr/>
        <p:txBody>
          <a:bodyPr/>
          <a:lstStyle/>
          <a:p>
            <a:fld id="{4E8ED689-0379-4C8A-BB9C-491CFBFEE231}" type="slidenum">
              <a:rPr lang="sv-SE" smtClean="0"/>
              <a:pPr/>
              <a:t>14</a:t>
            </a:fld>
            <a:endParaRPr lang="sv-SE"/>
          </a:p>
        </p:txBody>
      </p:sp>
    </p:spTree>
    <p:custDataLst>
      <p:tags r:id="rId1"/>
    </p:custDataLst>
    <p:extLst>
      <p:ext uri="{BB962C8B-B14F-4D97-AF65-F5344CB8AC3E}">
        <p14:creationId xmlns:p14="http://schemas.microsoft.com/office/powerpoint/2010/main" val="31844689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sv-SE" dirty="0"/>
              <a:t>Use the Set Language function to set the language of the entire presentation – not just the current slide</a:t>
            </a:r>
          </a:p>
        </p:txBody>
      </p:sp>
      <p:sp>
        <p:nvSpPr>
          <p:cNvPr id="6" name="Content Placeholder 5"/>
          <p:cNvSpPr>
            <a:spLocks noGrp="1"/>
          </p:cNvSpPr>
          <p:nvPr>
            <p:ph sz="half" idx="1"/>
          </p:nvPr>
        </p:nvSpPr>
        <p:spPr/>
        <p:txBody>
          <a:bodyPr>
            <a:normAutofit/>
          </a:bodyPr>
          <a:lstStyle/>
          <a:p>
            <a:r>
              <a:rPr lang="sv-SE" sz="2133" i="1" dirty="0"/>
              <a:t>Microsoft PowerPoint has a bug that only allows you to change the language of one text box at a time.</a:t>
            </a:r>
          </a:p>
          <a:p>
            <a:endParaRPr lang="sv-SE" sz="2133" i="1" dirty="0"/>
          </a:p>
          <a:p>
            <a:r>
              <a:rPr lang="sv-SE" sz="2133" i="1" dirty="0"/>
              <a:t>Using the Set Language function, you can at the click of a button change the language of an entire presentation, including shapes containing text, grouped items and tables.</a:t>
            </a:r>
          </a:p>
        </p:txBody>
      </p:sp>
      <p:pic>
        <p:nvPicPr>
          <p:cNvPr id="8" name="Content Placeholder 7" descr="Untitled-1.png"/>
          <p:cNvPicPr>
            <a:picLocks noGrp="1" noChangeAspect="1"/>
          </p:cNvPicPr>
          <p:nvPr>
            <p:ph sz="half" idx="2"/>
          </p:nvPr>
        </p:nvPicPr>
        <p:blipFill>
          <a:blip r:embed="rId2" cstate="print"/>
          <a:stretch>
            <a:fillRect/>
          </a:stretch>
        </p:blipFill>
        <p:spPr>
          <a:xfrm>
            <a:off x="6600056" y="1424724"/>
            <a:ext cx="4752157" cy="475215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Slide Number Placeholder 3"/>
          <p:cNvSpPr>
            <a:spLocks noGrp="1"/>
          </p:cNvSpPr>
          <p:nvPr>
            <p:ph type="sldNum" sz="quarter" idx="12"/>
          </p:nvPr>
        </p:nvSpPr>
        <p:spPr/>
        <p:txBody>
          <a:bodyPr/>
          <a:lstStyle/>
          <a:p>
            <a:fld id="{4E8ED689-0379-4C8A-BB9C-491CFBFEE231}" type="slidenum">
              <a:rPr lang="sv-SE" smtClean="0"/>
              <a:pPr/>
              <a:t>15</a:t>
            </a:fld>
            <a:endParaRPr lang="sv-SE"/>
          </a:p>
        </p:txBody>
      </p:sp>
    </p:spTree>
    <p:extLst>
      <p:ext uri="{BB962C8B-B14F-4D97-AF65-F5344CB8AC3E}">
        <p14:creationId xmlns:p14="http://schemas.microsoft.com/office/powerpoint/2010/main" val="36142564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custDataLst>
              <p:tags r:id="rId2"/>
            </p:custDataLst>
          </p:nvPr>
        </p:nvSpPr>
        <p:spPr>
          <a:xfrm>
            <a:off x="856432" y="3241675"/>
            <a:ext cx="10480724" cy="304800"/>
          </a:xfrm>
          <a:prstGeom prst="rect">
            <a:avLst/>
          </a:prstGeom>
          <a:ln/>
        </p:spPr>
        <p:style>
          <a:lnRef idx="1">
            <a:schemeClr val="dk1"/>
          </a:lnRef>
          <a:fillRef idx="3">
            <a:schemeClr val="dk1"/>
          </a:fillRef>
          <a:effectRef idx="2">
            <a:schemeClr val="dk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sv-SE" sz="2400"/>
          </a:p>
        </p:txBody>
      </p:sp>
      <p:sp>
        <p:nvSpPr>
          <p:cNvPr id="2" name="Title 1"/>
          <p:cNvSpPr>
            <a:spLocks noGrp="1"/>
          </p:cNvSpPr>
          <p:nvPr>
            <p:ph type="title"/>
          </p:nvPr>
        </p:nvSpPr>
        <p:spPr/>
        <p:txBody>
          <a:bodyPr/>
          <a:lstStyle/>
          <a:p>
            <a:r>
              <a:rPr lang="sv-SE"/>
              <a:t>Functionality in the PowerPoint Productivity Toolkit</a:t>
            </a:r>
            <a:endParaRPr lang="sv-SE" dirty="0"/>
          </a:p>
        </p:txBody>
      </p:sp>
      <p:sp>
        <p:nvSpPr>
          <p:cNvPr id="3" name="Content Placeholder 2"/>
          <p:cNvSpPr>
            <a:spLocks noGrp="1"/>
          </p:cNvSpPr>
          <p:nvPr>
            <p:ph idx="1"/>
            <p:custDataLst>
              <p:tags r:id="rId3"/>
            </p:custDataLst>
          </p:nvPr>
        </p:nvSpPr>
        <p:spPr>
          <a:xfrm>
            <a:off x="983432" y="1412875"/>
            <a:ext cx="10226724" cy="4752976"/>
          </a:xfrm>
        </p:spPr>
        <p:txBody>
          <a:bodyPr/>
          <a:lstStyle/>
          <a:p>
            <a:pPr marL="266700" lvl="1" indent="-266700"/>
            <a:r>
              <a:rPr lang="sv-SE" dirty="0"/>
              <a:t>Agenda pages</a:t>
            </a:r>
          </a:p>
          <a:p>
            <a:pPr marL="266700" lvl="1" indent="-266700"/>
            <a:r>
              <a:rPr lang="sv-SE" dirty="0"/>
              <a:t>Comments</a:t>
            </a:r>
          </a:p>
          <a:p>
            <a:pPr marL="266700" lvl="1" indent="-266700"/>
            <a:r>
              <a:rPr lang="sv-SE" dirty="0"/>
              <a:t>Stamps</a:t>
            </a:r>
          </a:p>
          <a:p>
            <a:pPr marL="266700" lvl="1" indent="-266700"/>
            <a:r>
              <a:rPr lang="sv-SE" dirty="0"/>
              <a:t>Arrange &amp; align shapes</a:t>
            </a:r>
          </a:p>
          <a:p>
            <a:pPr marL="266700" lvl="1" indent="-266700"/>
            <a:r>
              <a:rPr lang="sv-SE" dirty="0"/>
              <a:t>Shape styles</a:t>
            </a:r>
          </a:p>
          <a:p>
            <a:pPr marL="266700" lvl="1" indent="-266700"/>
            <a:r>
              <a:rPr lang="sv-SE" dirty="0"/>
              <a:t>Set language</a:t>
            </a:r>
          </a:p>
          <a:p>
            <a:pPr marL="266700" lvl="1" indent="-266700"/>
            <a:r>
              <a:rPr lang="sv-SE" dirty="0">
                <a:solidFill>
                  <a:srgbClr val="FFFFFF"/>
                </a:solidFill>
              </a:rPr>
              <a:t>Reference shapes</a:t>
            </a:r>
          </a:p>
        </p:txBody>
      </p:sp>
      <p:sp>
        <p:nvSpPr>
          <p:cNvPr id="4" name="Slide Number Placeholder 3"/>
          <p:cNvSpPr>
            <a:spLocks noGrp="1"/>
          </p:cNvSpPr>
          <p:nvPr>
            <p:ph type="sldNum" sz="quarter" idx="12"/>
          </p:nvPr>
        </p:nvSpPr>
        <p:spPr/>
        <p:txBody>
          <a:bodyPr/>
          <a:lstStyle/>
          <a:p>
            <a:fld id="{4E8ED689-0379-4C8A-BB9C-491CFBFEE231}" type="slidenum">
              <a:rPr lang="sv-SE" smtClean="0"/>
              <a:pPr/>
              <a:t>16</a:t>
            </a:fld>
            <a:endParaRPr lang="sv-SE"/>
          </a:p>
        </p:txBody>
      </p:sp>
    </p:spTree>
    <p:custDataLst>
      <p:tags r:id="rId1"/>
    </p:custDataLst>
    <p:extLst>
      <p:ext uri="{BB962C8B-B14F-4D97-AF65-F5344CB8AC3E}">
        <p14:creationId xmlns:p14="http://schemas.microsoft.com/office/powerpoint/2010/main" val="15425747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sv-SE" dirty="0"/>
              <a:t>Use the Reference Shapes available to quickly structure your content in a visually appealing way</a:t>
            </a:r>
          </a:p>
        </p:txBody>
      </p:sp>
      <p:sp>
        <p:nvSpPr>
          <p:cNvPr id="6" name="Content Placeholder 5"/>
          <p:cNvSpPr>
            <a:spLocks noGrp="1"/>
          </p:cNvSpPr>
          <p:nvPr>
            <p:ph sz="half" idx="1"/>
          </p:nvPr>
        </p:nvSpPr>
        <p:spPr/>
        <p:txBody>
          <a:bodyPr>
            <a:normAutofit/>
          </a:bodyPr>
          <a:lstStyle/>
          <a:p>
            <a:r>
              <a:rPr lang="sv-SE" sz="2133" i="1" dirty="0"/>
              <a:t>Reference Shapes is a presentation that contains material that you may use to quickly created visually appealing content. It contains items such as:</a:t>
            </a:r>
          </a:p>
          <a:p>
            <a:pPr lvl="1"/>
            <a:r>
              <a:rPr lang="sv-SE" sz="2133" i="1" dirty="0"/>
              <a:t>Maps</a:t>
            </a:r>
          </a:p>
          <a:p>
            <a:pPr lvl="1"/>
            <a:r>
              <a:rPr lang="sv-SE" sz="2133" i="1" dirty="0"/>
              <a:t>Signpost templates</a:t>
            </a:r>
          </a:p>
          <a:p>
            <a:pPr lvl="1"/>
            <a:r>
              <a:rPr lang="sv-SE" sz="2133" i="1" dirty="0"/>
              <a:t>Text box templates</a:t>
            </a:r>
          </a:p>
        </p:txBody>
      </p:sp>
      <p:pic>
        <p:nvPicPr>
          <p:cNvPr id="101" name="Content Placeholder 100" descr="Untitled-1.png"/>
          <p:cNvPicPr>
            <a:picLocks noGrp="1" noChangeAspect="1"/>
          </p:cNvPicPr>
          <p:nvPr>
            <p:ph sz="half" idx="2"/>
          </p:nvPr>
        </p:nvPicPr>
        <p:blipFill>
          <a:blip r:embed="rId2" cstate="print"/>
          <a:stretch>
            <a:fillRect/>
          </a:stretch>
        </p:blipFill>
        <p:spPr>
          <a:xfrm>
            <a:off x="6599238" y="1412875"/>
            <a:ext cx="4752975" cy="47529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Slide Number Placeholder 3"/>
          <p:cNvSpPr>
            <a:spLocks noGrp="1"/>
          </p:cNvSpPr>
          <p:nvPr>
            <p:ph type="sldNum" sz="quarter" idx="12"/>
          </p:nvPr>
        </p:nvSpPr>
        <p:spPr/>
        <p:txBody>
          <a:bodyPr/>
          <a:lstStyle/>
          <a:p>
            <a:fld id="{4E8ED689-0379-4C8A-BB9C-491CFBFEE231}" type="slidenum">
              <a:rPr lang="sv-SE" smtClean="0"/>
              <a:pPr/>
              <a:t>17</a:t>
            </a:fld>
            <a:endParaRPr lang="sv-SE"/>
          </a:p>
        </p:txBody>
      </p:sp>
    </p:spTree>
    <p:extLst>
      <p:ext uri="{BB962C8B-B14F-4D97-AF65-F5344CB8AC3E}">
        <p14:creationId xmlns:p14="http://schemas.microsoft.com/office/powerpoint/2010/main" val="6651941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a:t>What is the PowerPoint Productivity Toolkit?</a:t>
            </a:r>
          </a:p>
        </p:txBody>
      </p:sp>
      <p:sp>
        <p:nvSpPr>
          <p:cNvPr id="4" name="Slide Number Placeholder 3"/>
          <p:cNvSpPr>
            <a:spLocks noGrp="1"/>
          </p:cNvSpPr>
          <p:nvPr>
            <p:ph type="sldNum" sz="quarter" idx="12"/>
          </p:nvPr>
        </p:nvSpPr>
        <p:spPr/>
        <p:txBody>
          <a:bodyPr/>
          <a:lstStyle/>
          <a:p>
            <a:fld id="{4E8ED689-0379-4C8A-BB9C-491CFBFEE231}" type="slidenum">
              <a:rPr lang="sv-SE" smtClean="0"/>
              <a:pPr/>
              <a:t>2</a:t>
            </a:fld>
            <a:endParaRPr lang="sv-SE"/>
          </a:p>
        </p:txBody>
      </p:sp>
      <p:sp>
        <p:nvSpPr>
          <p:cNvPr id="6" name="Content Placeholder 5"/>
          <p:cNvSpPr>
            <a:spLocks noGrp="1"/>
          </p:cNvSpPr>
          <p:nvPr>
            <p:ph idx="1"/>
          </p:nvPr>
        </p:nvSpPr>
        <p:spPr>
          <a:xfrm>
            <a:off x="839788" y="1412875"/>
            <a:ext cx="10512426" cy="2376165"/>
          </a:xfrm>
        </p:spPr>
        <p:txBody>
          <a:bodyPr/>
          <a:lstStyle/>
          <a:p>
            <a:r>
              <a:rPr lang="sv-SE" i="1" dirty="0"/>
              <a:t>The PowerPoint Productivity Toolkit is an add-in for Microsoft PowerPoint 2007, 2010, 2013 and 2016 (Windows versions). When installed, it adds a ”ribbon” into the PowerPoint interface that helps you simplify cumbersome and repetitive tasks such as creating Agenda Pages, annotating your slides, arranging and aligning shapes and much more. This presentation describes how to use the capabilities of the plugin.</a:t>
            </a:r>
          </a:p>
        </p:txBody>
      </p:sp>
      <p:pic>
        <p:nvPicPr>
          <p:cNvPr id="7" name="Content Placeholder 4" descr="Untitled-1.jpg"/>
          <p:cNvPicPr>
            <a:picLocks noChangeAspect="1"/>
          </p:cNvPicPr>
          <p:nvPr/>
        </p:nvPicPr>
        <p:blipFill>
          <a:blip r:embed="rId2" cstate="print"/>
          <a:stretch>
            <a:fillRect/>
          </a:stretch>
        </p:blipFill>
        <p:spPr>
          <a:xfrm>
            <a:off x="839791" y="4134332"/>
            <a:ext cx="10512422" cy="162324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2439749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custDataLst>
              <p:tags r:id="rId2"/>
            </p:custDataLst>
          </p:nvPr>
        </p:nvSpPr>
        <p:spPr>
          <a:xfrm>
            <a:off x="856432" y="1412875"/>
            <a:ext cx="10480724" cy="304800"/>
          </a:xfrm>
          <a:prstGeom prst="rect">
            <a:avLst/>
          </a:prstGeom>
          <a:ln/>
        </p:spPr>
        <p:style>
          <a:lnRef idx="1">
            <a:schemeClr val="dk1"/>
          </a:lnRef>
          <a:fillRef idx="3">
            <a:schemeClr val="dk1"/>
          </a:fillRef>
          <a:effectRef idx="2">
            <a:schemeClr val="dk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sv-SE" sz="2400"/>
          </a:p>
        </p:txBody>
      </p:sp>
      <p:sp>
        <p:nvSpPr>
          <p:cNvPr id="2" name="Title 1"/>
          <p:cNvSpPr>
            <a:spLocks noGrp="1"/>
          </p:cNvSpPr>
          <p:nvPr>
            <p:ph type="title"/>
          </p:nvPr>
        </p:nvSpPr>
        <p:spPr/>
        <p:txBody>
          <a:bodyPr/>
          <a:lstStyle/>
          <a:p>
            <a:r>
              <a:rPr lang="sv-SE"/>
              <a:t>Functionality in the PowerPoint Productivity Toolkit</a:t>
            </a:r>
            <a:endParaRPr lang="sv-SE" dirty="0"/>
          </a:p>
        </p:txBody>
      </p:sp>
      <p:sp>
        <p:nvSpPr>
          <p:cNvPr id="3" name="Content Placeholder 2"/>
          <p:cNvSpPr>
            <a:spLocks noGrp="1"/>
          </p:cNvSpPr>
          <p:nvPr>
            <p:ph idx="1"/>
            <p:custDataLst>
              <p:tags r:id="rId3"/>
            </p:custDataLst>
          </p:nvPr>
        </p:nvSpPr>
        <p:spPr>
          <a:xfrm>
            <a:off x="983432" y="1412875"/>
            <a:ext cx="10226724" cy="4752976"/>
          </a:xfrm>
        </p:spPr>
        <p:txBody>
          <a:bodyPr/>
          <a:lstStyle/>
          <a:p>
            <a:pPr marL="266700" lvl="1" indent="-266700"/>
            <a:r>
              <a:rPr lang="sv-SE" dirty="0">
                <a:solidFill>
                  <a:srgbClr val="FFFFFF"/>
                </a:solidFill>
              </a:rPr>
              <a:t>Agenda pages</a:t>
            </a:r>
          </a:p>
          <a:p>
            <a:pPr marL="266700" lvl="1" indent="-266700"/>
            <a:r>
              <a:rPr lang="sv-SE" dirty="0"/>
              <a:t>Comments</a:t>
            </a:r>
          </a:p>
          <a:p>
            <a:pPr marL="266700" lvl="1" indent="-266700"/>
            <a:r>
              <a:rPr lang="sv-SE" dirty="0"/>
              <a:t>Stamps</a:t>
            </a:r>
          </a:p>
          <a:p>
            <a:pPr marL="266700" lvl="1" indent="-266700"/>
            <a:r>
              <a:rPr lang="sv-SE" dirty="0"/>
              <a:t>Arrange &amp; align shapes</a:t>
            </a:r>
          </a:p>
          <a:p>
            <a:pPr marL="266700" lvl="1" indent="-266700"/>
            <a:r>
              <a:rPr lang="sv-SE" dirty="0"/>
              <a:t>Shape styles</a:t>
            </a:r>
          </a:p>
          <a:p>
            <a:pPr marL="266700" lvl="1" indent="-266700"/>
            <a:r>
              <a:rPr lang="sv-SE" dirty="0"/>
              <a:t>Set language</a:t>
            </a:r>
          </a:p>
          <a:p>
            <a:pPr marL="266700" lvl="1" indent="-266700"/>
            <a:r>
              <a:rPr lang="sv-SE" dirty="0"/>
              <a:t>Reference shapes</a:t>
            </a:r>
          </a:p>
        </p:txBody>
      </p:sp>
      <p:sp>
        <p:nvSpPr>
          <p:cNvPr id="4" name="Slide Number Placeholder 3"/>
          <p:cNvSpPr>
            <a:spLocks noGrp="1"/>
          </p:cNvSpPr>
          <p:nvPr>
            <p:ph type="sldNum" sz="quarter" idx="12"/>
          </p:nvPr>
        </p:nvSpPr>
        <p:spPr/>
        <p:txBody>
          <a:bodyPr/>
          <a:lstStyle/>
          <a:p>
            <a:fld id="{4E8ED689-0379-4C8A-BB9C-491CFBFEE231}" type="slidenum">
              <a:rPr lang="sv-SE" smtClean="0"/>
              <a:pPr/>
              <a:t>3</a:t>
            </a:fld>
            <a:endParaRPr lang="sv-SE"/>
          </a:p>
        </p:txBody>
      </p:sp>
    </p:spTree>
    <p:custDataLst>
      <p:tags r:id="rId1"/>
    </p:custDataLst>
    <p:extLst>
      <p:ext uri="{BB962C8B-B14F-4D97-AF65-F5344CB8AC3E}">
        <p14:creationId xmlns:p14="http://schemas.microsoft.com/office/powerpoint/2010/main" val="10220540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v-SE" dirty="0"/>
              <a:t>Use the Agenda Pages functionality to quickly create and update agenda slides for your presentation</a:t>
            </a:r>
          </a:p>
        </p:txBody>
      </p:sp>
      <p:sp>
        <p:nvSpPr>
          <p:cNvPr id="5" name="Content Placeholder 4"/>
          <p:cNvSpPr>
            <a:spLocks noGrp="1"/>
          </p:cNvSpPr>
          <p:nvPr>
            <p:ph sz="half" idx="1"/>
          </p:nvPr>
        </p:nvSpPr>
        <p:spPr/>
        <p:txBody>
          <a:bodyPr>
            <a:normAutofit/>
          </a:bodyPr>
          <a:lstStyle/>
          <a:p>
            <a:r>
              <a:rPr lang="sv-SE" sz="2133" i="1" dirty="0"/>
              <a:t>The Agenda Pages function creates a series of agenda slides based on a template slide. Select the text box containing the agenda items and click the Agenda Pages button. One agenda slide per paragraph in the text box will be created. To update all agenda slides, click the Agena Pages button again with master slide selected</a:t>
            </a:r>
          </a:p>
          <a:p>
            <a:endParaRPr lang="sv-SE" sz="2133" i="1" dirty="0"/>
          </a:p>
          <a:p>
            <a:r>
              <a:rPr lang="sv-SE" sz="2133" b="1" i="1" dirty="0"/>
              <a:t>Tip #1: </a:t>
            </a:r>
            <a:r>
              <a:rPr lang="sv-SE" sz="2133" i="1" dirty="0"/>
              <a:t>Use SHIFT+ENTER to create a row break within the same agenda item</a:t>
            </a:r>
          </a:p>
          <a:p>
            <a:r>
              <a:rPr lang="sv-SE" sz="2133" b="1" i="1" dirty="0"/>
              <a:t>Tip #2: </a:t>
            </a:r>
            <a:r>
              <a:rPr lang="sv-SE" sz="2133" i="1" dirty="0"/>
              <a:t>You can change the style of the black agenda box and click Agenda Pages again</a:t>
            </a:r>
          </a:p>
        </p:txBody>
      </p:sp>
      <p:pic>
        <p:nvPicPr>
          <p:cNvPr id="7" name="Content Placeholder 6" descr="1.png"/>
          <p:cNvPicPr>
            <a:picLocks noGrp="1" noChangeAspect="1"/>
          </p:cNvPicPr>
          <p:nvPr>
            <p:ph sz="half" idx="2"/>
          </p:nvPr>
        </p:nvPicPr>
        <p:blipFill>
          <a:blip r:embed="rId2" cstate="print"/>
          <a:stretch>
            <a:fillRect/>
          </a:stretch>
        </p:blipFill>
        <p:spPr>
          <a:xfrm>
            <a:off x="6600056" y="1437801"/>
            <a:ext cx="4740567" cy="474056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Slide Number Placeholder 3"/>
          <p:cNvSpPr>
            <a:spLocks noGrp="1"/>
          </p:cNvSpPr>
          <p:nvPr>
            <p:ph type="sldNum" sz="quarter" idx="12"/>
          </p:nvPr>
        </p:nvSpPr>
        <p:spPr/>
        <p:txBody>
          <a:bodyPr/>
          <a:lstStyle/>
          <a:p>
            <a:fld id="{4E8ED689-0379-4C8A-BB9C-491CFBFEE231}" type="slidenum">
              <a:rPr lang="sv-SE" smtClean="0"/>
              <a:pPr/>
              <a:t>4</a:t>
            </a:fld>
            <a:endParaRPr lang="sv-SE"/>
          </a:p>
        </p:txBody>
      </p:sp>
    </p:spTree>
    <p:extLst>
      <p:ext uri="{BB962C8B-B14F-4D97-AF65-F5344CB8AC3E}">
        <p14:creationId xmlns:p14="http://schemas.microsoft.com/office/powerpoint/2010/main" val="37608280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custDataLst>
              <p:tags r:id="rId2"/>
            </p:custDataLst>
          </p:nvPr>
        </p:nvSpPr>
        <p:spPr>
          <a:xfrm>
            <a:off x="856432" y="1717675"/>
            <a:ext cx="10480724" cy="304800"/>
          </a:xfrm>
          <a:prstGeom prst="rect">
            <a:avLst/>
          </a:prstGeom>
          <a:ln/>
        </p:spPr>
        <p:style>
          <a:lnRef idx="1">
            <a:schemeClr val="dk1"/>
          </a:lnRef>
          <a:fillRef idx="3">
            <a:schemeClr val="dk1"/>
          </a:fillRef>
          <a:effectRef idx="2">
            <a:schemeClr val="dk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sv-SE" sz="2400"/>
          </a:p>
        </p:txBody>
      </p:sp>
      <p:sp>
        <p:nvSpPr>
          <p:cNvPr id="2" name="Title 1"/>
          <p:cNvSpPr>
            <a:spLocks noGrp="1"/>
          </p:cNvSpPr>
          <p:nvPr>
            <p:ph type="title"/>
          </p:nvPr>
        </p:nvSpPr>
        <p:spPr/>
        <p:txBody>
          <a:bodyPr/>
          <a:lstStyle/>
          <a:p>
            <a:r>
              <a:rPr lang="sv-SE"/>
              <a:t>Functionality in the PowerPoint Productivity Toolkit</a:t>
            </a:r>
            <a:endParaRPr lang="sv-SE" dirty="0"/>
          </a:p>
        </p:txBody>
      </p:sp>
      <p:sp>
        <p:nvSpPr>
          <p:cNvPr id="3" name="Content Placeholder 2"/>
          <p:cNvSpPr>
            <a:spLocks noGrp="1"/>
          </p:cNvSpPr>
          <p:nvPr>
            <p:ph idx="1"/>
            <p:custDataLst>
              <p:tags r:id="rId3"/>
            </p:custDataLst>
          </p:nvPr>
        </p:nvSpPr>
        <p:spPr>
          <a:xfrm>
            <a:off x="983432" y="1412875"/>
            <a:ext cx="10226724" cy="4752976"/>
          </a:xfrm>
        </p:spPr>
        <p:txBody>
          <a:bodyPr/>
          <a:lstStyle/>
          <a:p>
            <a:pPr marL="266700" lvl="1" indent="-266700"/>
            <a:r>
              <a:rPr lang="sv-SE" dirty="0"/>
              <a:t>Agenda pages</a:t>
            </a:r>
          </a:p>
          <a:p>
            <a:pPr marL="266700" lvl="1" indent="-266700"/>
            <a:r>
              <a:rPr lang="sv-SE" dirty="0">
                <a:solidFill>
                  <a:srgbClr val="FFFFFF"/>
                </a:solidFill>
              </a:rPr>
              <a:t>Comments</a:t>
            </a:r>
          </a:p>
          <a:p>
            <a:pPr marL="266700" lvl="1" indent="-266700"/>
            <a:r>
              <a:rPr lang="sv-SE" dirty="0"/>
              <a:t>Stamps</a:t>
            </a:r>
          </a:p>
          <a:p>
            <a:pPr marL="266700" lvl="1" indent="-266700"/>
            <a:r>
              <a:rPr lang="sv-SE" dirty="0"/>
              <a:t>Arrange &amp; align shapes</a:t>
            </a:r>
          </a:p>
          <a:p>
            <a:pPr marL="266700" lvl="1" indent="-266700"/>
            <a:r>
              <a:rPr lang="sv-SE" dirty="0"/>
              <a:t>Shape styles</a:t>
            </a:r>
          </a:p>
          <a:p>
            <a:pPr marL="266700" lvl="1" indent="-266700"/>
            <a:r>
              <a:rPr lang="sv-SE" dirty="0"/>
              <a:t>Set language</a:t>
            </a:r>
          </a:p>
          <a:p>
            <a:pPr marL="266700" lvl="1" indent="-266700"/>
            <a:r>
              <a:rPr lang="sv-SE" dirty="0"/>
              <a:t>Reference shapes</a:t>
            </a:r>
          </a:p>
        </p:txBody>
      </p:sp>
      <p:sp>
        <p:nvSpPr>
          <p:cNvPr id="4" name="Slide Number Placeholder 3"/>
          <p:cNvSpPr>
            <a:spLocks noGrp="1"/>
          </p:cNvSpPr>
          <p:nvPr>
            <p:ph type="sldNum" sz="quarter" idx="12"/>
          </p:nvPr>
        </p:nvSpPr>
        <p:spPr/>
        <p:txBody>
          <a:bodyPr/>
          <a:lstStyle/>
          <a:p>
            <a:fld id="{4E8ED689-0379-4C8A-BB9C-491CFBFEE231}" type="slidenum">
              <a:rPr lang="sv-SE" smtClean="0"/>
              <a:pPr/>
              <a:t>5</a:t>
            </a:fld>
            <a:endParaRPr lang="sv-SE"/>
          </a:p>
        </p:txBody>
      </p:sp>
    </p:spTree>
    <p:custDataLst>
      <p:tags r:id="rId1"/>
    </p:custDataLst>
    <p:extLst>
      <p:ext uri="{BB962C8B-B14F-4D97-AF65-F5344CB8AC3E}">
        <p14:creationId xmlns:p14="http://schemas.microsoft.com/office/powerpoint/2010/main" val="2387228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v-SE" dirty="0"/>
              <a:t>Use the Toggle Comment function to annotate your presentations as part of the creation or review process</a:t>
            </a:r>
          </a:p>
        </p:txBody>
      </p:sp>
      <p:sp>
        <p:nvSpPr>
          <p:cNvPr id="5" name="Content Placeholder 4"/>
          <p:cNvSpPr>
            <a:spLocks noGrp="1"/>
          </p:cNvSpPr>
          <p:nvPr>
            <p:ph sz="half" idx="1"/>
          </p:nvPr>
        </p:nvSpPr>
        <p:spPr/>
        <p:txBody>
          <a:bodyPr>
            <a:normAutofit/>
          </a:bodyPr>
          <a:lstStyle/>
          <a:p>
            <a:r>
              <a:rPr lang="sv-SE" sz="2133" i="1" dirty="0"/>
              <a:t>The Toggle Comment function lets you quickly insert or remove a box that you can use for annotating the current slide. It places the text box in the top right corner of the slide, visible but with the intent of not obsctructing the view of the slide.</a:t>
            </a:r>
          </a:p>
          <a:p>
            <a:endParaRPr lang="sv-SE" sz="2133" i="1" dirty="0"/>
          </a:p>
        </p:txBody>
      </p:sp>
      <p:sp>
        <p:nvSpPr>
          <p:cNvPr id="4" name="Slide Number Placeholder 3"/>
          <p:cNvSpPr>
            <a:spLocks noGrp="1"/>
          </p:cNvSpPr>
          <p:nvPr>
            <p:ph type="sldNum" sz="quarter" idx="12"/>
          </p:nvPr>
        </p:nvSpPr>
        <p:spPr/>
        <p:txBody>
          <a:bodyPr/>
          <a:lstStyle/>
          <a:p>
            <a:fld id="{4E8ED689-0379-4C8A-BB9C-491CFBFEE231}" type="slidenum">
              <a:rPr lang="sv-SE" smtClean="0"/>
              <a:pPr/>
              <a:t>6</a:t>
            </a:fld>
            <a:endParaRPr lang="sv-SE"/>
          </a:p>
        </p:txBody>
      </p:sp>
      <p:pic>
        <p:nvPicPr>
          <p:cNvPr id="8" name="Content Placeholder 7" descr="2.png"/>
          <p:cNvPicPr>
            <a:picLocks noGrp="1" noChangeAspect="1"/>
          </p:cNvPicPr>
          <p:nvPr>
            <p:ph sz="half" idx="2"/>
          </p:nvPr>
        </p:nvPicPr>
        <p:blipFill>
          <a:blip r:embed="rId2" cstate="print"/>
          <a:stretch>
            <a:fillRect/>
          </a:stretch>
        </p:blipFill>
        <p:spPr>
          <a:xfrm>
            <a:off x="6228009" y="1412875"/>
            <a:ext cx="5103537" cy="47529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3189749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custDataLst>
              <p:tags r:id="rId2"/>
            </p:custDataLst>
          </p:nvPr>
        </p:nvSpPr>
        <p:spPr>
          <a:xfrm>
            <a:off x="856432" y="2022475"/>
            <a:ext cx="10480724" cy="304800"/>
          </a:xfrm>
          <a:prstGeom prst="rect">
            <a:avLst/>
          </a:prstGeom>
          <a:ln/>
        </p:spPr>
        <p:style>
          <a:lnRef idx="1">
            <a:schemeClr val="dk1"/>
          </a:lnRef>
          <a:fillRef idx="3">
            <a:schemeClr val="dk1"/>
          </a:fillRef>
          <a:effectRef idx="2">
            <a:schemeClr val="dk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sv-SE" sz="2400"/>
          </a:p>
        </p:txBody>
      </p:sp>
      <p:sp>
        <p:nvSpPr>
          <p:cNvPr id="2" name="Title 1"/>
          <p:cNvSpPr>
            <a:spLocks noGrp="1"/>
          </p:cNvSpPr>
          <p:nvPr>
            <p:ph type="title"/>
          </p:nvPr>
        </p:nvSpPr>
        <p:spPr/>
        <p:txBody>
          <a:bodyPr/>
          <a:lstStyle/>
          <a:p>
            <a:r>
              <a:rPr lang="sv-SE"/>
              <a:t>Functionality in the PowerPoint Productivity Toolkit</a:t>
            </a:r>
            <a:endParaRPr lang="sv-SE" dirty="0"/>
          </a:p>
        </p:txBody>
      </p:sp>
      <p:sp>
        <p:nvSpPr>
          <p:cNvPr id="3" name="Content Placeholder 2"/>
          <p:cNvSpPr>
            <a:spLocks noGrp="1"/>
          </p:cNvSpPr>
          <p:nvPr>
            <p:ph idx="1"/>
            <p:custDataLst>
              <p:tags r:id="rId3"/>
            </p:custDataLst>
          </p:nvPr>
        </p:nvSpPr>
        <p:spPr>
          <a:xfrm>
            <a:off x="983432" y="1412875"/>
            <a:ext cx="10226724" cy="4752976"/>
          </a:xfrm>
        </p:spPr>
        <p:txBody>
          <a:bodyPr/>
          <a:lstStyle/>
          <a:p>
            <a:pPr marL="266700" lvl="1" indent="-266700"/>
            <a:r>
              <a:rPr lang="sv-SE" dirty="0"/>
              <a:t>Agenda pages</a:t>
            </a:r>
          </a:p>
          <a:p>
            <a:pPr marL="266700" lvl="1" indent="-266700"/>
            <a:r>
              <a:rPr lang="sv-SE" dirty="0"/>
              <a:t>Comments</a:t>
            </a:r>
          </a:p>
          <a:p>
            <a:pPr marL="266700" lvl="1" indent="-266700"/>
            <a:r>
              <a:rPr lang="sv-SE" dirty="0">
                <a:solidFill>
                  <a:srgbClr val="FFFFFF"/>
                </a:solidFill>
              </a:rPr>
              <a:t>Stamps</a:t>
            </a:r>
          </a:p>
          <a:p>
            <a:pPr marL="266700" lvl="1" indent="-266700"/>
            <a:r>
              <a:rPr lang="sv-SE" dirty="0"/>
              <a:t>Arrange &amp; align shapes</a:t>
            </a:r>
          </a:p>
          <a:p>
            <a:pPr marL="266700" lvl="1" indent="-266700"/>
            <a:r>
              <a:rPr lang="sv-SE" dirty="0"/>
              <a:t>Shape styles</a:t>
            </a:r>
          </a:p>
          <a:p>
            <a:pPr marL="266700" lvl="1" indent="-266700"/>
            <a:r>
              <a:rPr lang="sv-SE" dirty="0"/>
              <a:t>Set language</a:t>
            </a:r>
          </a:p>
          <a:p>
            <a:pPr marL="266700" lvl="1" indent="-266700"/>
            <a:r>
              <a:rPr lang="sv-SE" dirty="0"/>
              <a:t>Reference shapes</a:t>
            </a:r>
          </a:p>
        </p:txBody>
      </p:sp>
      <p:sp>
        <p:nvSpPr>
          <p:cNvPr id="4" name="Slide Number Placeholder 3"/>
          <p:cNvSpPr>
            <a:spLocks noGrp="1"/>
          </p:cNvSpPr>
          <p:nvPr>
            <p:ph type="sldNum" sz="quarter" idx="12"/>
          </p:nvPr>
        </p:nvSpPr>
        <p:spPr/>
        <p:txBody>
          <a:bodyPr/>
          <a:lstStyle/>
          <a:p>
            <a:fld id="{4E8ED689-0379-4C8A-BB9C-491CFBFEE231}" type="slidenum">
              <a:rPr lang="sv-SE" smtClean="0"/>
              <a:pPr/>
              <a:t>7</a:t>
            </a:fld>
            <a:endParaRPr lang="sv-SE"/>
          </a:p>
        </p:txBody>
      </p:sp>
    </p:spTree>
    <p:custDataLst>
      <p:tags r:id="rId1"/>
    </p:custDataLst>
    <p:extLst>
      <p:ext uri="{BB962C8B-B14F-4D97-AF65-F5344CB8AC3E}">
        <p14:creationId xmlns:p14="http://schemas.microsoft.com/office/powerpoint/2010/main" val="9365131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v-SE" dirty="0"/>
              <a:t>Use the Toggle Stamp function to clearly mark the current slide for the audience of the presentation</a:t>
            </a:r>
          </a:p>
        </p:txBody>
      </p:sp>
      <p:sp>
        <p:nvSpPr>
          <p:cNvPr id="5" name="Content Placeholder 4"/>
          <p:cNvSpPr>
            <a:spLocks noGrp="1"/>
          </p:cNvSpPr>
          <p:nvPr>
            <p:ph sz="half" idx="1"/>
          </p:nvPr>
        </p:nvSpPr>
        <p:spPr/>
        <p:txBody>
          <a:bodyPr>
            <a:normAutofit/>
          </a:bodyPr>
          <a:lstStyle/>
          <a:p>
            <a:r>
              <a:rPr lang="sv-SE" sz="2133" i="1" dirty="0"/>
              <a:t>The Toggle Stamp function lets you insert a stamp in the top right corner of the current slide that guides the reader of the presentation with respect to the contents of the slide. Examples include:</a:t>
            </a:r>
          </a:p>
          <a:p>
            <a:pPr lvl="1"/>
            <a:r>
              <a:rPr lang="sv-SE" sz="2133" i="1" dirty="0"/>
              <a:t>Illustrative – the contents intend to show struvture or process rather than actual data</a:t>
            </a:r>
          </a:p>
          <a:p>
            <a:pPr lvl="1"/>
            <a:r>
              <a:rPr lang="sv-SE" sz="2133" i="1" dirty="0"/>
              <a:t>Non-exhaustive – the contents of the slide are partial or incomplete</a:t>
            </a:r>
          </a:p>
          <a:p>
            <a:pPr lvl="1"/>
            <a:r>
              <a:rPr lang="sv-SE" sz="2133" i="1" dirty="0"/>
              <a:t>For discussion – the contents of the slide are intended for discussion, not as final material</a:t>
            </a:r>
          </a:p>
          <a:p>
            <a:endParaRPr lang="sv-SE" sz="2133" i="1" dirty="0"/>
          </a:p>
        </p:txBody>
      </p:sp>
      <p:pic>
        <p:nvPicPr>
          <p:cNvPr id="7" name="Content Placeholder 6" descr="3.png"/>
          <p:cNvPicPr>
            <a:picLocks noGrp="1" noChangeAspect="1"/>
          </p:cNvPicPr>
          <p:nvPr>
            <p:ph sz="half" idx="2"/>
          </p:nvPr>
        </p:nvPicPr>
        <p:blipFill>
          <a:blip r:embed="rId2" cstate="print"/>
          <a:stretch>
            <a:fillRect/>
          </a:stretch>
        </p:blipFill>
        <p:spPr>
          <a:xfrm>
            <a:off x="6612851" y="1429539"/>
            <a:ext cx="4736311" cy="473631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Slide Number Placeholder 3"/>
          <p:cNvSpPr>
            <a:spLocks noGrp="1"/>
          </p:cNvSpPr>
          <p:nvPr>
            <p:ph type="sldNum" sz="quarter" idx="12"/>
          </p:nvPr>
        </p:nvSpPr>
        <p:spPr/>
        <p:txBody>
          <a:bodyPr/>
          <a:lstStyle/>
          <a:p>
            <a:fld id="{4E8ED689-0379-4C8A-BB9C-491CFBFEE231}" type="slidenum">
              <a:rPr lang="sv-SE" smtClean="0"/>
              <a:pPr/>
              <a:t>8</a:t>
            </a:fld>
            <a:endParaRPr lang="sv-SE"/>
          </a:p>
        </p:txBody>
      </p:sp>
    </p:spTree>
    <p:extLst>
      <p:ext uri="{BB962C8B-B14F-4D97-AF65-F5344CB8AC3E}">
        <p14:creationId xmlns:p14="http://schemas.microsoft.com/office/powerpoint/2010/main" val="9324606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custDataLst>
              <p:tags r:id="rId2"/>
            </p:custDataLst>
          </p:nvPr>
        </p:nvSpPr>
        <p:spPr>
          <a:xfrm>
            <a:off x="856432" y="2327275"/>
            <a:ext cx="10480724" cy="304800"/>
          </a:xfrm>
          <a:prstGeom prst="rect">
            <a:avLst/>
          </a:prstGeom>
          <a:ln/>
        </p:spPr>
        <p:style>
          <a:lnRef idx="1">
            <a:schemeClr val="dk1"/>
          </a:lnRef>
          <a:fillRef idx="3">
            <a:schemeClr val="dk1"/>
          </a:fillRef>
          <a:effectRef idx="2">
            <a:schemeClr val="dk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sv-SE" sz="2400"/>
          </a:p>
        </p:txBody>
      </p:sp>
      <p:sp>
        <p:nvSpPr>
          <p:cNvPr id="2" name="Title 1"/>
          <p:cNvSpPr>
            <a:spLocks noGrp="1"/>
          </p:cNvSpPr>
          <p:nvPr>
            <p:ph type="title"/>
          </p:nvPr>
        </p:nvSpPr>
        <p:spPr/>
        <p:txBody>
          <a:bodyPr/>
          <a:lstStyle/>
          <a:p>
            <a:r>
              <a:rPr lang="sv-SE"/>
              <a:t>Functionality in the PowerPoint Productivity Toolkit</a:t>
            </a:r>
            <a:endParaRPr lang="sv-SE" dirty="0"/>
          </a:p>
        </p:txBody>
      </p:sp>
      <p:sp>
        <p:nvSpPr>
          <p:cNvPr id="3" name="Content Placeholder 2"/>
          <p:cNvSpPr>
            <a:spLocks noGrp="1"/>
          </p:cNvSpPr>
          <p:nvPr>
            <p:ph idx="1"/>
            <p:custDataLst>
              <p:tags r:id="rId3"/>
            </p:custDataLst>
          </p:nvPr>
        </p:nvSpPr>
        <p:spPr>
          <a:xfrm>
            <a:off x="983432" y="1412875"/>
            <a:ext cx="10226724" cy="4752976"/>
          </a:xfrm>
        </p:spPr>
        <p:txBody>
          <a:bodyPr/>
          <a:lstStyle/>
          <a:p>
            <a:pPr marL="266700" lvl="1" indent="-266700"/>
            <a:r>
              <a:rPr lang="sv-SE" dirty="0"/>
              <a:t>Agenda pages</a:t>
            </a:r>
          </a:p>
          <a:p>
            <a:pPr marL="266700" lvl="1" indent="-266700"/>
            <a:r>
              <a:rPr lang="sv-SE" dirty="0"/>
              <a:t>Comments</a:t>
            </a:r>
          </a:p>
          <a:p>
            <a:pPr marL="266700" lvl="1" indent="-266700"/>
            <a:r>
              <a:rPr lang="sv-SE" dirty="0"/>
              <a:t>Stamps</a:t>
            </a:r>
          </a:p>
          <a:p>
            <a:pPr marL="266700" lvl="1" indent="-266700"/>
            <a:r>
              <a:rPr lang="sv-SE" dirty="0">
                <a:solidFill>
                  <a:srgbClr val="FFFFFF"/>
                </a:solidFill>
              </a:rPr>
              <a:t>Arrange &amp; align shapes</a:t>
            </a:r>
          </a:p>
          <a:p>
            <a:pPr marL="266700" lvl="1" indent="-266700"/>
            <a:r>
              <a:rPr lang="sv-SE" dirty="0"/>
              <a:t>Shape styles</a:t>
            </a:r>
          </a:p>
          <a:p>
            <a:pPr marL="266700" lvl="1" indent="-266700"/>
            <a:r>
              <a:rPr lang="sv-SE" dirty="0"/>
              <a:t>Set language</a:t>
            </a:r>
          </a:p>
          <a:p>
            <a:pPr marL="266700" lvl="1" indent="-266700"/>
            <a:r>
              <a:rPr lang="sv-SE" dirty="0"/>
              <a:t>Reference shapes</a:t>
            </a:r>
          </a:p>
        </p:txBody>
      </p:sp>
      <p:sp>
        <p:nvSpPr>
          <p:cNvPr id="4" name="Slide Number Placeholder 3"/>
          <p:cNvSpPr>
            <a:spLocks noGrp="1"/>
          </p:cNvSpPr>
          <p:nvPr>
            <p:ph type="sldNum" sz="quarter" idx="12"/>
          </p:nvPr>
        </p:nvSpPr>
        <p:spPr/>
        <p:txBody>
          <a:bodyPr/>
          <a:lstStyle/>
          <a:p>
            <a:fld id="{4E8ED689-0379-4C8A-BB9C-491CFBFEE231}" type="slidenum">
              <a:rPr lang="sv-SE" smtClean="0"/>
              <a:pPr/>
              <a:t>9</a:t>
            </a:fld>
            <a:endParaRPr lang="sv-SE"/>
          </a:p>
        </p:txBody>
      </p:sp>
    </p:spTree>
    <p:custDataLst>
      <p:tags r:id="rId1"/>
    </p:custDataLst>
    <p:extLst>
      <p:ext uri="{BB962C8B-B14F-4D97-AF65-F5344CB8AC3E}">
        <p14:creationId xmlns:p14="http://schemas.microsoft.com/office/powerpoint/2010/main" val="358918722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GENDA_SLIDE" val="True"/>
</p:tagLst>
</file>

<file path=ppt/tags/tag10.xml><?xml version="1.0" encoding="utf-8"?>
<p:tagLst xmlns:a="http://schemas.openxmlformats.org/drawingml/2006/main" xmlns:r="http://schemas.openxmlformats.org/officeDocument/2006/relationships" xmlns:p="http://schemas.openxmlformats.org/presentationml/2006/main">
  <p:tag name="AGENDA_SLIDE" val="True"/>
</p:tagLst>
</file>

<file path=ppt/tags/tag11.xml><?xml version="1.0" encoding="utf-8"?>
<p:tagLst xmlns:a="http://schemas.openxmlformats.org/drawingml/2006/main" xmlns:r="http://schemas.openxmlformats.org/officeDocument/2006/relationships" xmlns:p="http://schemas.openxmlformats.org/presentationml/2006/main">
  <p:tag name="AGENDA_BOX" val="True"/>
</p:tagLst>
</file>

<file path=ppt/tags/tag12.xml><?xml version="1.0" encoding="utf-8"?>
<p:tagLst xmlns:a="http://schemas.openxmlformats.org/drawingml/2006/main" xmlns:r="http://schemas.openxmlformats.org/officeDocument/2006/relationships" xmlns:p="http://schemas.openxmlformats.org/presentationml/2006/main">
  <p:tag name="AGENDA_TEXTBOX" val="True"/>
</p:tagLst>
</file>

<file path=ppt/tags/tag13.xml><?xml version="1.0" encoding="utf-8"?>
<p:tagLst xmlns:a="http://schemas.openxmlformats.org/drawingml/2006/main" xmlns:r="http://schemas.openxmlformats.org/officeDocument/2006/relationships" xmlns:p="http://schemas.openxmlformats.org/presentationml/2006/main">
  <p:tag name="AGENDA_SLIDE" val="True"/>
</p:tagLst>
</file>

<file path=ppt/tags/tag14.xml><?xml version="1.0" encoding="utf-8"?>
<p:tagLst xmlns:a="http://schemas.openxmlformats.org/drawingml/2006/main" xmlns:r="http://schemas.openxmlformats.org/officeDocument/2006/relationships" xmlns:p="http://schemas.openxmlformats.org/presentationml/2006/main">
  <p:tag name="AGENDA_BOX" val="True"/>
</p:tagLst>
</file>

<file path=ppt/tags/tag15.xml><?xml version="1.0" encoding="utf-8"?>
<p:tagLst xmlns:a="http://schemas.openxmlformats.org/drawingml/2006/main" xmlns:r="http://schemas.openxmlformats.org/officeDocument/2006/relationships" xmlns:p="http://schemas.openxmlformats.org/presentationml/2006/main">
  <p:tag name="AGENDA_TEXTBOX" val="True"/>
</p:tagLst>
</file>

<file path=ppt/tags/tag16.xml><?xml version="1.0" encoding="utf-8"?>
<p:tagLst xmlns:a="http://schemas.openxmlformats.org/drawingml/2006/main" xmlns:r="http://schemas.openxmlformats.org/officeDocument/2006/relationships" xmlns:p="http://schemas.openxmlformats.org/presentationml/2006/main">
  <p:tag name="AGENDA_SLIDE" val="True"/>
</p:tagLst>
</file>

<file path=ppt/tags/tag17.xml><?xml version="1.0" encoding="utf-8"?>
<p:tagLst xmlns:a="http://schemas.openxmlformats.org/drawingml/2006/main" xmlns:r="http://schemas.openxmlformats.org/officeDocument/2006/relationships" xmlns:p="http://schemas.openxmlformats.org/presentationml/2006/main">
  <p:tag name="AGENDA_BOX" val="True"/>
</p:tagLst>
</file>

<file path=ppt/tags/tag18.xml><?xml version="1.0" encoding="utf-8"?>
<p:tagLst xmlns:a="http://schemas.openxmlformats.org/drawingml/2006/main" xmlns:r="http://schemas.openxmlformats.org/officeDocument/2006/relationships" xmlns:p="http://schemas.openxmlformats.org/presentationml/2006/main">
  <p:tag name="AGENDA_TEXTBOX" val="True"/>
</p:tagLst>
</file>

<file path=ppt/tags/tag19.xml><?xml version="1.0" encoding="utf-8"?>
<p:tagLst xmlns:a="http://schemas.openxmlformats.org/drawingml/2006/main" xmlns:r="http://schemas.openxmlformats.org/officeDocument/2006/relationships" xmlns:p="http://schemas.openxmlformats.org/presentationml/2006/main">
  <p:tag name="AGENDA_SLIDE" val="True"/>
</p:tagLst>
</file>

<file path=ppt/tags/tag2.xml><?xml version="1.0" encoding="utf-8"?>
<p:tagLst xmlns:a="http://schemas.openxmlformats.org/drawingml/2006/main" xmlns:r="http://schemas.openxmlformats.org/officeDocument/2006/relationships" xmlns:p="http://schemas.openxmlformats.org/presentationml/2006/main">
  <p:tag name="AGENDA_BOX" val="True"/>
</p:tagLst>
</file>

<file path=ppt/tags/tag20.xml><?xml version="1.0" encoding="utf-8"?>
<p:tagLst xmlns:a="http://schemas.openxmlformats.org/drawingml/2006/main" xmlns:r="http://schemas.openxmlformats.org/officeDocument/2006/relationships" xmlns:p="http://schemas.openxmlformats.org/presentationml/2006/main">
  <p:tag name="AGENDA_BOX" val="True"/>
</p:tagLst>
</file>

<file path=ppt/tags/tag21.xml><?xml version="1.0" encoding="utf-8"?>
<p:tagLst xmlns:a="http://schemas.openxmlformats.org/drawingml/2006/main" xmlns:r="http://schemas.openxmlformats.org/officeDocument/2006/relationships" xmlns:p="http://schemas.openxmlformats.org/presentationml/2006/main">
  <p:tag name="AGENDA_TEXTBOX" val="True"/>
</p:tagLst>
</file>

<file path=ppt/tags/tag3.xml><?xml version="1.0" encoding="utf-8"?>
<p:tagLst xmlns:a="http://schemas.openxmlformats.org/drawingml/2006/main" xmlns:r="http://schemas.openxmlformats.org/officeDocument/2006/relationships" xmlns:p="http://schemas.openxmlformats.org/presentationml/2006/main">
  <p:tag name="AGENDA_TEXTBOX" val="True"/>
</p:tagLst>
</file>

<file path=ppt/tags/tag4.xml><?xml version="1.0" encoding="utf-8"?>
<p:tagLst xmlns:a="http://schemas.openxmlformats.org/drawingml/2006/main" xmlns:r="http://schemas.openxmlformats.org/officeDocument/2006/relationships" xmlns:p="http://schemas.openxmlformats.org/presentationml/2006/main">
  <p:tag name="AGENDA_SLIDE" val="True"/>
</p:tagLst>
</file>

<file path=ppt/tags/tag5.xml><?xml version="1.0" encoding="utf-8"?>
<p:tagLst xmlns:a="http://schemas.openxmlformats.org/drawingml/2006/main" xmlns:r="http://schemas.openxmlformats.org/officeDocument/2006/relationships" xmlns:p="http://schemas.openxmlformats.org/presentationml/2006/main">
  <p:tag name="AGENDA_BOX" val="True"/>
</p:tagLst>
</file>

<file path=ppt/tags/tag6.xml><?xml version="1.0" encoding="utf-8"?>
<p:tagLst xmlns:a="http://schemas.openxmlformats.org/drawingml/2006/main" xmlns:r="http://schemas.openxmlformats.org/officeDocument/2006/relationships" xmlns:p="http://schemas.openxmlformats.org/presentationml/2006/main">
  <p:tag name="AGENDA_TEXTBOX" val="True"/>
</p:tagLst>
</file>

<file path=ppt/tags/tag7.xml><?xml version="1.0" encoding="utf-8"?>
<p:tagLst xmlns:a="http://schemas.openxmlformats.org/drawingml/2006/main" xmlns:r="http://schemas.openxmlformats.org/officeDocument/2006/relationships" xmlns:p="http://schemas.openxmlformats.org/presentationml/2006/main">
  <p:tag name="AGENDA_SLIDE" val="True"/>
</p:tagLst>
</file>

<file path=ppt/tags/tag8.xml><?xml version="1.0" encoding="utf-8"?>
<p:tagLst xmlns:a="http://schemas.openxmlformats.org/drawingml/2006/main" xmlns:r="http://schemas.openxmlformats.org/officeDocument/2006/relationships" xmlns:p="http://schemas.openxmlformats.org/presentationml/2006/main">
  <p:tag name="AGENDA_BOX" val="True"/>
</p:tagLst>
</file>

<file path=ppt/tags/tag9.xml><?xml version="1.0" encoding="utf-8"?>
<p:tagLst xmlns:a="http://schemas.openxmlformats.org/drawingml/2006/main" xmlns:r="http://schemas.openxmlformats.org/officeDocument/2006/relationships" xmlns:p="http://schemas.openxmlformats.org/presentationml/2006/main">
  <p:tag name="AGENDA_TEXTBOX" val="Tru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TotalTime>
  <Words>967</Words>
  <Application>Microsoft Office PowerPoint</Application>
  <PresentationFormat>Widescreen</PresentationFormat>
  <Paragraphs>119</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Calibri Light</vt:lpstr>
      <vt:lpstr>Office Theme</vt:lpstr>
      <vt:lpstr>Increasing your productivity in PowerPoint</vt:lpstr>
      <vt:lpstr>What is the PowerPoint Productivity Toolkit?</vt:lpstr>
      <vt:lpstr>Functionality in the PowerPoint Productivity Toolkit</vt:lpstr>
      <vt:lpstr>Use the Agenda Pages functionality to quickly create and update agenda slides for your presentation</vt:lpstr>
      <vt:lpstr>Functionality in the PowerPoint Productivity Toolkit</vt:lpstr>
      <vt:lpstr>Use the Toggle Comment function to annotate your presentations as part of the creation or review process</vt:lpstr>
      <vt:lpstr>Functionality in the PowerPoint Productivity Toolkit</vt:lpstr>
      <vt:lpstr>Use the Toggle Stamp function to clearly mark the current slide for the audience of the presentation</vt:lpstr>
      <vt:lpstr>Functionality in the PowerPoint Productivity Toolkit</vt:lpstr>
      <vt:lpstr>Use the functions in the Arrange Shapes tool group to quickly arrange shapes in the way you need them...</vt:lpstr>
      <vt:lpstr>...or let Align magic do the work for you</vt:lpstr>
      <vt:lpstr>Functionality in the PowerPoint Productivity Toolkit</vt:lpstr>
      <vt:lpstr>Use the Shape Styles functions to make multiple shapes have the same look, such as chevrons</vt:lpstr>
      <vt:lpstr>Functionality in the PowerPoint Productivity Toolkit</vt:lpstr>
      <vt:lpstr>Use the Set Language function to set the language of the entire presentation – not just the current slide</vt:lpstr>
      <vt:lpstr>Functionality in the PowerPoint Productivity Toolkit</vt:lpstr>
      <vt:lpstr>Use the Reference Shapes available to quickly structure your content in a visually appealing way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Anders Nilsson</dc:creator>
  <cp:lastModifiedBy>Nilsson, Anders</cp:lastModifiedBy>
  <cp:revision>5</cp:revision>
  <dcterms:created xsi:type="dcterms:W3CDTF">2017-01-03T18:21:48Z</dcterms:created>
  <dcterms:modified xsi:type="dcterms:W3CDTF">2017-01-28T18:53:55Z</dcterms:modified>
</cp:coreProperties>
</file>