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8" r:id="rId3"/>
    <p:sldId id="260" r:id="rId4"/>
    <p:sldId id="269" r:id="rId5"/>
    <p:sldId id="262" r:id="rId6"/>
    <p:sldId id="270" r:id="rId7"/>
    <p:sldId id="264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399"/>
    <a:srgbClr val="495867"/>
    <a:srgbClr val="BDD5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577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87" y="1412875"/>
            <a:ext cx="10512425" cy="2097088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7" y="3602038"/>
            <a:ext cx="10512425" cy="2563812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BDD5E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FE61-CD18-4853-9784-BD1F07E7F87A}" type="datetimeFigureOut">
              <a:rPr lang="sv-SE" smtClean="0"/>
              <a:t>2017-01-03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F7E3-2F2A-4E88-8243-43D7304E56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34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FE61-CD18-4853-9784-BD1F07E7F87A}" type="datetimeFigureOut">
              <a:rPr lang="sv-SE" smtClean="0"/>
              <a:t>2017-01-03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F7E3-2F2A-4E88-8243-43D7304E56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359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12875"/>
            <a:ext cx="5181600" cy="4752975"/>
          </a:xfrm>
        </p:spPr>
        <p:txBody>
          <a:bodyPr/>
          <a:lstStyle>
            <a:lvl2pPr marL="266700" indent="-266700">
              <a:tabLst/>
              <a:defRPr/>
            </a:lvl2pPr>
            <a:lvl3pPr marL="534988" indent="-268288"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12875"/>
            <a:ext cx="5181600" cy="47529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FE61-CD18-4853-9784-BD1F07E7F87A}" type="datetimeFigureOut">
              <a:rPr lang="sv-SE" smtClean="0"/>
              <a:t>2017-01-03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4F7E3-2F2A-4E88-8243-43D7304E56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096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9788" y="333375"/>
            <a:ext cx="9504684" cy="79136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12875"/>
            <a:ext cx="10514012" cy="47529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9788" y="6381751"/>
            <a:ext cx="2741612" cy="2873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2FE61-CD18-4853-9784-BD1F07E7F87A}" type="datetimeFigureOut">
              <a:rPr lang="sv-SE" smtClean="0"/>
              <a:t>2017-01-03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81751"/>
            <a:ext cx="4114800" cy="2873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81751"/>
            <a:ext cx="2743200" cy="2873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4F7E3-2F2A-4E88-8243-43D7304E56FE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050" y="333374"/>
            <a:ext cx="792163" cy="79216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39788" y="1197546"/>
            <a:ext cx="10512425" cy="71214"/>
          </a:xfrm>
          <a:prstGeom prst="rect">
            <a:avLst/>
          </a:prstGeom>
          <a:solidFill>
            <a:srgbClr val="577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89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34988" indent="-2682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1688" indent="-2667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77913" indent="-276225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09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210" userDrawn="1">
          <p15:clr>
            <a:srgbClr val="F26B43"/>
          </p15:clr>
        </p15:guide>
        <p15:guide id="4" orient="horz" pos="890" userDrawn="1">
          <p15:clr>
            <a:srgbClr val="F26B43"/>
          </p15:clr>
        </p15:guide>
        <p15:guide id="5" orient="horz" pos="3884" userDrawn="1">
          <p15:clr>
            <a:srgbClr val="F26B43"/>
          </p15:clr>
        </p15:guide>
        <p15:guide id="6" orient="horz" pos="402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pos="3885" userDrawn="1">
          <p15:clr>
            <a:srgbClr val="F26B43"/>
          </p15:clr>
        </p15:guide>
        <p15:guide id="9" pos="3795" userDrawn="1">
          <p15:clr>
            <a:srgbClr val="F26B43"/>
          </p15:clr>
        </p15:guide>
        <p15:guide id="10" pos="3749" userDrawn="1">
          <p15:clr>
            <a:srgbClr val="F26B43"/>
          </p15:clr>
        </p15:guide>
        <p15:guide id="11" pos="3931" userDrawn="1">
          <p15:clr>
            <a:srgbClr val="F26B43"/>
          </p15:clr>
        </p15:guide>
        <p15:guide id="12" pos="7151" userDrawn="1">
          <p15:clr>
            <a:srgbClr val="F26B43"/>
          </p15:clr>
        </p15:guide>
        <p15:guide id="13" pos="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Reference shapes for your presentations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Part of the PowerPoint Productivity Toolkit</a:t>
            </a:r>
          </a:p>
          <a:p>
            <a:r>
              <a:rPr lang="sv-SE"/>
              <a:t>Version 0.3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7444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>
            <p:custDataLst>
              <p:tags r:id="rId2"/>
            </p:custDataLst>
          </p:nvPr>
        </p:nvSpPr>
        <p:spPr>
          <a:xfrm>
            <a:off x="856432" y="1412875"/>
            <a:ext cx="10480724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Shape types in 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983432" y="1412875"/>
            <a:ext cx="10226724" cy="4752976"/>
          </a:xfrm>
        </p:spPr>
        <p:txBody>
          <a:bodyPr/>
          <a:lstStyle/>
          <a:p>
            <a:pPr lvl="1"/>
            <a:r>
              <a:rPr lang="sv-SE" dirty="0">
                <a:solidFill>
                  <a:srgbClr val="FFFFFF"/>
                </a:solidFill>
              </a:rPr>
              <a:t>Maps</a:t>
            </a:r>
          </a:p>
          <a:p>
            <a:pPr lvl="1"/>
            <a:r>
              <a:rPr lang="sv-SE" dirty="0"/>
              <a:t>Signposts</a:t>
            </a:r>
          </a:p>
          <a:p>
            <a:pPr lvl="1"/>
            <a:r>
              <a:rPr lang="sv-SE" dirty="0"/>
              <a:t>Text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2</a:t>
            </a:fld>
            <a:endParaRPr lang="sv-S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449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World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3</a:t>
            </a:fld>
            <a:endParaRPr lang="sv-SE"/>
          </a:p>
        </p:txBody>
      </p:sp>
      <p:grpSp>
        <p:nvGrpSpPr>
          <p:cNvPr id="35" name="Group 34"/>
          <p:cNvGrpSpPr/>
          <p:nvPr/>
        </p:nvGrpSpPr>
        <p:grpSpPr>
          <a:xfrm>
            <a:off x="3023659" y="1796819"/>
            <a:ext cx="6737376" cy="4189485"/>
            <a:chOff x="68580" y="617220"/>
            <a:chExt cx="9006840" cy="5600700"/>
          </a:xfrm>
          <a:solidFill>
            <a:srgbClr val="577399"/>
          </a:solidFill>
        </p:grpSpPr>
        <p:sp>
          <p:nvSpPr>
            <p:cNvPr id="5" name="Freeform 4"/>
            <p:cNvSpPr/>
            <p:nvPr/>
          </p:nvSpPr>
          <p:spPr>
            <a:xfrm>
              <a:off x="3848100" y="1249680"/>
              <a:ext cx="5227320" cy="4198620"/>
            </a:xfrm>
            <a:custGeom>
              <a:avLst/>
              <a:gdLst>
                <a:gd name="connsiteX0" fmla="*/ 167640 w 5227320"/>
                <a:gd name="connsiteY0" fmla="*/ 2217420 h 4198620"/>
                <a:gd name="connsiteX1" fmla="*/ 220980 w 5227320"/>
                <a:gd name="connsiteY1" fmla="*/ 2011680 h 4198620"/>
                <a:gd name="connsiteX2" fmla="*/ 396240 w 5227320"/>
                <a:gd name="connsiteY2" fmla="*/ 2019300 h 4198620"/>
                <a:gd name="connsiteX3" fmla="*/ 320040 w 5227320"/>
                <a:gd name="connsiteY3" fmla="*/ 1836420 h 4198620"/>
                <a:gd name="connsiteX4" fmla="*/ 518160 w 5227320"/>
                <a:gd name="connsiteY4" fmla="*/ 1760220 h 4198620"/>
                <a:gd name="connsiteX5" fmla="*/ 563880 w 5227320"/>
                <a:gd name="connsiteY5" fmla="*/ 1638300 h 4198620"/>
                <a:gd name="connsiteX6" fmla="*/ 640080 w 5227320"/>
                <a:gd name="connsiteY6" fmla="*/ 1638300 h 4198620"/>
                <a:gd name="connsiteX7" fmla="*/ 632460 w 5227320"/>
                <a:gd name="connsiteY7" fmla="*/ 1493520 h 4198620"/>
                <a:gd name="connsiteX8" fmla="*/ 701040 w 5227320"/>
                <a:gd name="connsiteY8" fmla="*/ 1463040 h 4198620"/>
                <a:gd name="connsiteX9" fmla="*/ 731520 w 5227320"/>
                <a:gd name="connsiteY9" fmla="*/ 1607820 h 4198620"/>
                <a:gd name="connsiteX10" fmla="*/ 952500 w 5227320"/>
                <a:gd name="connsiteY10" fmla="*/ 1623060 h 4198620"/>
                <a:gd name="connsiteX11" fmla="*/ 1005840 w 5227320"/>
                <a:gd name="connsiteY11" fmla="*/ 1432560 h 4198620"/>
                <a:gd name="connsiteX12" fmla="*/ 1165860 w 5227320"/>
                <a:gd name="connsiteY12" fmla="*/ 1379220 h 4198620"/>
                <a:gd name="connsiteX13" fmla="*/ 1150620 w 5227320"/>
                <a:gd name="connsiteY13" fmla="*/ 1310640 h 4198620"/>
                <a:gd name="connsiteX14" fmla="*/ 1005840 w 5227320"/>
                <a:gd name="connsiteY14" fmla="*/ 1394460 h 4198620"/>
                <a:gd name="connsiteX15" fmla="*/ 967740 w 5227320"/>
                <a:gd name="connsiteY15" fmla="*/ 1280160 h 4198620"/>
                <a:gd name="connsiteX16" fmla="*/ 982980 w 5227320"/>
                <a:gd name="connsiteY16" fmla="*/ 1173480 h 4198620"/>
                <a:gd name="connsiteX17" fmla="*/ 1074420 w 5227320"/>
                <a:gd name="connsiteY17" fmla="*/ 1059180 h 4198620"/>
                <a:gd name="connsiteX18" fmla="*/ 1005840 w 5227320"/>
                <a:gd name="connsiteY18" fmla="*/ 1036320 h 4198620"/>
                <a:gd name="connsiteX19" fmla="*/ 952500 w 5227320"/>
                <a:gd name="connsiteY19" fmla="*/ 1181100 h 4198620"/>
                <a:gd name="connsiteX20" fmla="*/ 868680 w 5227320"/>
                <a:gd name="connsiteY20" fmla="*/ 1264920 h 4198620"/>
                <a:gd name="connsiteX21" fmla="*/ 906780 w 5227320"/>
                <a:gd name="connsiteY21" fmla="*/ 1386840 h 4198620"/>
                <a:gd name="connsiteX22" fmla="*/ 868680 w 5227320"/>
                <a:gd name="connsiteY22" fmla="*/ 1440180 h 4198620"/>
                <a:gd name="connsiteX23" fmla="*/ 861060 w 5227320"/>
                <a:gd name="connsiteY23" fmla="*/ 1531620 h 4198620"/>
                <a:gd name="connsiteX24" fmla="*/ 777240 w 5227320"/>
                <a:gd name="connsiteY24" fmla="*/ 1577340 h 4198620"/>
                <a:gd name="connsiteX25" fmla="*/ 731520 w 5227320"/>
                <a:gd name="connsiteY25" fmla="*/ 1402080 h 4198620"/>
                <a:gd name="connsiteX26" fmla="*/ 632460 w 5227320"/>
                <a:gd name="connsiteY26" fmla="*/ 1455420 h 4198620"/>
                <a:gd name="connsiteX27" fmla="*/ 556260 w 5227320"/>
                <a:gd name="connsiteY27" fmla="*/ 1402080 h 4198620"/>
                <a:gd name="connsiteX28" fmla="*/ 563880 w 5227320"/>
                <a:gd name="connsiteY28" fmla="*/ 1234440 h 4198620"/>
                <a:gd name="connsiteX29" fmla="*/ 739140 w 5227320"/>
                <a:gd name="connsiteY29" fmla="*/ 1097280 h 4198620"/>
                <a:gd name="connsiteX30" fmla="*/ 822960 w 5227320"/>
                <a:gd name="connsiteY30" fmla="*/ 822960 h 4198620"/>
                <a:gd name="connsiteX31" fmla="*/ 1059180 w 5227320"/>
                <a:gd name="connsiteY31" fmla="*/ 678180 h 4198620"/>
                <a:gd name="connsiteX32" fmla="*/ 1470660 w 5227320"/>
                <a:gd name="connsiteY32" fmla="*/ 883920 h 4198620"/>
                <a:gd name="connsiteX33" fmla="*/ 1485900 w 5227320"/>
                <a:gd name="connsiteY33" fmla="*/ 967740 h 4198620"/>
                <a:gd name="connsiteX34" fmla="*/ 1424940 w 5227320"/>
                <a:gd name="connsiteY34" fmla="*/ 1021080 h 4198620"/>
                <a:gd name="connsiteX35" fmla="*/ 1272540 w 5227320"/>
                <a:gd name="connsiteY35" fmla="*/ 960120 h 4198620"/>
                <a:gd name="connsiteX36" fmla="*/ 1333500 w 5227320"/>
                <a:gd name="connsiteY36" fmla="*/ 1074420 h 4198620"/>
                <a:gd name="connsiteX37" fmla="*/ 1356360 w 5227320"/>
                <a:gd name="connsiteY37" fmla="*/ 1158240 h 4198620"/>
                <a:gd name="connsiteX38" fmla="*/ 1455420 w 5227320"/>
                <a:gd name="connsiteY38" fmla="*/ 1036320 h 4198620"/>
                <a:gd name="connsiteX39" fmla="*/ 1554480 w 5227320"/>
                <a:gd name="connsiteY39" fmla="*/ 830580 h 4198620"/>
                <a:gd name="connsiteX40" fmla="*/ 1958340 w 5227320"/>
                <a:gd name="connsiteY40" fmla="*/ 830580 h 4198620"/>
                <a:gd name="connsiteX41" fmla="*/ 1912620 w 5227320"/>
                <a:gd name="connsiteY41" fmla="*/ 723900 h 4198620"/>
                <a:gd name="connsiteX42" fmla="*/ 2164080 w 5227320"/>
                <a:gd name="connsiteY42" fmla="*/ 853440 h 4198620"/>
                <a:gd name="connsiteX43" fmla="*/ 2171700 w 5227320"/>
                <a:gd name="connsiteY43" fmla="*/ 487680 h 4198620"/>
                <a:gd name="connsiteX44" fmla="*/ 2308860 w 5227320"/>
                <a:gd name="connsiteY44" fmla="*/ 525780 h 4198620"/>
                <a:gd name="connsiteX45" fmla="*/ 2270760 w 5227320"/>
                <a:gd name="connsiteY45" fmla="*/ 937260 h 4198620"/>
                <a:gd name="connsiteX46" fmla="*/ 2346960 w 5227320"/>
                <a:gd name="connsiteY46" fmla="*/ 541020 h 4198620"/>
                <a:gd name="connsiteX47" fmla="*/ 2476500 w 5227320"/>
                <a:gd name="connsiteY47" fmla="*/ 525780 h 4198620"/>
                <a:gd name="connsiteX48" fmla="*/ 2727960 w 5227320"/>
                <a:gd name="connsiteY48" fmla="*/ 243840 h 4198620"/>
                <a:gd name="connsiteX49" fmla="*/ 2971800 w 5227320"/>
                <a:gd name="connsiteY49" fmla="*/ 198120 h 4198620"/>
                <a:gd name="connsiteX50" fmla="*/ 3063240 w 5227320"/>
                <a:gd name="connsiteY50" fmla="*/ 0 h 4198620"/>
                <a:gd name="connsiteX51" fmla="*/ 3337560 w 5227320"/>
                <a:gd name="connsiteY51" fmla="*/ 274320 h 4198620"/>
                <a:gd name="connsiteX52" fmla="*/ 3116580 w 5227320"/>
                <a:gd name="connsiteY52" fmla="*/ 495300 h 4198620"/>
                <a:gd name="connsiteX53" fmla="*/ 3558540 w 5227320"/>
                <a:gd name="connsiteY53" fmla="*/ 487680 h 4198620"/>
                <a:gd name="connsiteX54" fmla="*/ 3581400 w 5227320"/>
                <a:gd name="connsiteY54" fmla="*/ 411480 h 4198620"/>
                <a:gd name="connsiteX55" fmla="*/ 3710940 w 5227320"/>
                <a:gd name="connsiteY55" fmla="*/ 518160 h 4198620"/>
                <a:gd name="connsiteX56" fmla="*/ 3718560 w 5227320"/>
                <a:gd name="connsiteY56" fmla="*/ 678180 h 4198620"/>
                <a:gd name="connsiteX57" fmla="*/ 3787140 w 5227320"/>
                <a:gd name="connsiteY57" fmla="*/ 617220 h 4198620"/>
                <a:gd name="connsiteX58" fmla="*/ 4000500 w 5227320"/>
                <a:gd name="connsiteY58" fmla="*/ 601980 h 4198620"/>
                <a:gd name="connsiteX59" fmla="*/ 4000500 w 5227320"/>
                <a:gd name="connsiteY59" fmla="*/ 548640 h 4198620"/>
                <a:gd name="connsiteX60" fmla="*/ 4191000 w 5227320"/>
                <a:gd name="connsiteY60" fmla="*/ 556260 h 4198620"/>
                <a:gd name="connsiteX61" fmla="*/ 4297680 w 5227320"/>
                <a:gd name="connsiteY61" fmla="*/ 678180 h 4198620"/>
                <a:gd name="connsiteX62" fmla="*/ 4457700 w 5227320"/>
                <a:gd name="connsiteY62" fmla="*/ 670560 h 4198620"/>
                <a:gd name="connsiteX63" fmla="*/ 4488180 w 5227320"/>
                <a:gd name="connsiteY63" fmla="*/ 762000 h 4198620"/>
                <a:gd name="connsiteX64" fmla="*/ 4739640 w 5227320"/>
                <a:gd name="connsiteY64" fmla="*/ 792480 h 4198620"/>
                <a:gd name="connsiteX65" fmla="*/ 4739640 w 5227320"/>
                <a:gd name="connsiteY65" fmla="*/ 739140 h 4198620"/>
                <a:gd name="connsiteX66" fmla="*/ 4998720 w 5227320"/>
                <a:gd name="connsiteY66" fmla="*/ 800100 h 4198620"/>
                <a:gd name="connsiteX67" fmla="*/ 5135880 w 5227320"/>
                <a:gd name="connsiteY67" fmla="*/ 952500 h 4198620"/>
                <a:gd name="connsiteX68" fmla="*/ 5212080 w 5227320"/>
                <a:gd name="connsiteY68" fmla="*/ 975360 h 4198620"/>
                <a:gd name="connsiteX69" fmla="*/ 5227320 w 5227320"/>
                <a:gd name="connsiteY69" fmla="*/ 1036320 h 4198620"/>
                <a:gd name="connsiteX70" fmla="*/ 5151120 w 5227320"/>
                <a:gd name="connsiteY70" fmla="*/ 1127760 h 4198620"/>
                <a:gd name="connsiteX71" fmla="*/ 4991100 w 5227320"/>
                <a:gd name="connsiteY71" fmla="*/ 1036320 h 4198620"/>
                <a:gd name="connsiteX72" fmla="*/ 4991100 w 5227320"/>
                <a:gd name="connsiteY72" fmla="*/ 1112520 h 4198620"/>
                <a:gd name="connsiteX73" fmla="*/ 4922520 w 5227320"/>
                <a:gd name="connsiteY73" fmla="*/ 1112520 h 4198620"/>
                <a:gd name="connsiteX74" fmla="*/ 4983480 w 5227320"/>
                <a:gd name="connsiteY74" fmla="*/ 1219200 h 4198620"/>
                <a:gd name="connsiteX75" fmla="*/ 4709160 w 5227320"/>
                <a:gd name="connsiteY75" fmla="*/ 1356360 h 4198620"/>
                <a:gd name="connsiteX76" fmla="*/ 4556760 w 5227320"/>
                <a:gd name="connsiteY76" fmla="*/ 1379220 h 4198620"/>
                <a:gd name="connsiteX77" fmla="*/ 4541520 w 5227320"/>
                <a:gd name="connsiteY77" fmla="*/ 1554480 h 4198620"/>
                <a:gd name="connsiteX78" fmla="*/ 4358640 w 5227320"/>
                <a:gd name="connsiteY78" fmla="*/ 1805940 h 4198620"/>
                <a:gd name="connsiteX79" fmla="*/ 4351020 w 5227320"/>
                <a:gd name="connsiteY79" fmla="*/ 1516380 h 4198620"/>
                <a:gd name="connsiteX80" fmla="*/ 4587240 w 5227320"/>
                <a:gd name="connsiteY80" fmla="*/ 1242060 h 4198620"/>
                <a:gd name="connsiteX81" fmla="*/ 4373880 w 5227320"/>
                <a:gd name="connsiteY81" fmla="*/ 1280160 h 4198620"/>
                <a:gd name="connsiteX82" fmla="*/ 4343400 w 5227320"/>
                <a:gd name="connsiteY82" fmla="*/ 1417320 h 4198620"/>
                <a:gd name="connsiteX83" fmla="*/ 4038600 w 5227320"/>
                <a:gd name="connsiteY83" fmla="*/ 1409700 h 4198620"/>
                <a:gd name="connsiteX84" fmla="*/ 3863340 w 5227320"/>
                <a:gd name="connsiteY84" fmla="*/ 1592580 h 4198620"/>
                <a:gd name="connsiteX85" fmla="*/ 4000500 w 5227320"/>
                <a:gd name="connsiteY85" fmla="*/ 1653540 h 4198620"/>
                <a:gd name="connsiteX86" fmla="*/ 3962400 w 5227320"/>
                <a:gd name="connsiteY86" fmla="*/ 1920240 h 4198620"/>
                <a:gd name="connsiteX87" fmla="*/ 3832860 w 5227320"/>
                <a:gd name="connsiteY87" fmla="*/ 2072640 h 4198620"/>
                <a:gd name="connsiteX88" fmla="*/ 3756660 w 5227320"/>
                <a:gd name="connsiteY88" fmla="*/ 2072640 h 4198620"/>
                <a:gd name="connsiteX89" fmla="*/ 3672840 w 5227320"/>
                <a:gd name="connsiteY89" fmla="*/ 2171700 h 4198620"/>
                <a:gd name="connsiteX90" fmla="*/ 3726180 w 5227320"/>
                <a:gd name="connsiteY90" fmla="*/ 2308860 h 4198620"/>
                <a:gd name="connsiteX91" fmla="*/ 3634740 w 5227320"/>
                <a:gd name="connsiteY91" fmla="*/ 2369820 h 4198620"/>
                <a:gd name="connsiteX92" fmla="*/ 3589020 w 5227320"/>
                <a:gd name="connsiteY92" fmla="*/ 2171700 h 4198620"/>
                <a:gd name="connsiteX93" fmla="*/ 3512820 w 5227320"/>
                <a:gd name="connsiteY93" fmla="*/ 2171700 h 4198620"/>
                <a:gd name="connsiteX94" fmla="*/ 3520440 w 5227320"/>
                <a:gd name="connsiteY94" fmla="*/ 2110740 h 4198620"/>
                <a:gd name="connsiteX95" fmla="*/ 3421380 w 5227320"/>
                <a:gd name="connsiteY95" fmla="*/ 2194560 h 4198620"/>
                <a:gd name="connsiteX96" fmla="*/ 3535680 w 5227320"/>
                <a:gd name="connsiteY96" fmla="*/ 2255520 h 4198620"/>
                <a:gd name="connsiteX97" fmla="*/ 3451860 w 5227320"/>
                <a:gd name="connsiteY97" fmla="*/ 2308860 h 4198620"/>
                <a:gd name="connsiteX98" fmla="*/ 3535680 w 5227320"/>
                <a:gd name="connsiteY98" fmla="*/ 2461260 h 4198620"/>
                <a:gd name="connsiteX99" fmla="*/ 3436620 w 5227320"/>
                <a:gd name="connsiteY99" fmla="*/ 2636520 h 4198620"/>
                <a:gd name="connsiteX100" fmla="*/ 3200400 w 5227320"/>
                <a:gd name="connsiteY100" fmla="*/ 2727960 h 4198620"/>
                <a:gd name="connsiteX101" fmla="*/ 3162300 w 5227320"/>
                <a:gd name="connsiteY101" fmla="*/ 2689860 h 4198620"/>
                <a:gd name="connsiteX102" fmla="*/ 3101340 w 5227320"/>
                <a:gd name="connsiteY102" fmla="*/ 2750820 h 4198620"/>
                <a:gd name="connsiteX103" fmla="*/ 3208020 w 5227320"/>
                <a:gd name="connsiteY103" fmla="*/ 2926080 h 4198620"/>
                <a:gd name="connsiteX104" fmla="*/ 3086100 w 5227320"/>
                <a:gd name="connsiteY104" fmla="*/ 3055620 h 4198620"/>
                <a:gd name="connsiteX105" fmla="*/ 2987040 w 5227320"/>
                <a:gd name="connsiteY105" fmla="*/ 2926080 h 4198620"/>
                <a:gd name="connsiteX106" fmla="*/ 2948940 w 5227320"/>
                <a:gd name="connsiteY106" fmla="*/ 3025140 h 4198620"/>
                <a:gd name="connsiteX107" fmla="*/ 3078480 w 5227320"/>
                <a:gd name="connsiteY107" fmla="*/ 3185160 h 4198620"/>
                <a:gd name="connsiteX108" fmla="*/ 3078480 w 5227320"/>
                <a:gd name="connsiteY108" fmla="*/ 3238500 h 4198620"/>
                <a:gd name="connsiteX109" fmla="*/ 2926080 w 5227320"/>
                <a:gd name="connsiteY109" fmla="*/ 3116580 h 4198620"/>
                <a:gd name="connsiteX110" fmla="*/ 2887980 w 5227320"/>
                <a:gd name="connsiteY110" fmla="*/ 2865120 h 4198620"/>
                <a:gd name="connsiteX111" fmla="*/ 2788920 w 5227320"/>
                <a:gd name="connsiteY111" fmla="*/ 2849880 h 4198620"/>
                <a:gd name="connsiteX112" fmla="*/ 2781300 w 5227320"/>
                <a:gd name="connsiteY112" fmla="*/ 2667000 h 4198620"/>
                <a:gd name="connsiteX113" fmla="*/ 2644140 w 5227320"/>
                <a:gd name="connsiteY113" fmla="*/ 2697480 h 4198620"/>
                <a:gd name="connsiteX114" fmla="*/ 2468880 w 5227320"/>
                <a:gd name="connsiteY114" fmla="*/ 2880360 h 4198620"/>
                <a:gd name="connsiteX115" fmla="*/ 2468880 w 5227320"/>
                <a:gd name="connsiteY115" fmla="*/ 2994660 h 4198620"/>
                <a:gd name="connsiteX116" fmla="*/ 2369820 w 5227320"/>
                <a:gd name="connsiteY116" fmla="*/ 3055620 h 4198620"/>
                <a:gd name="connsiteX117" fmla="*/ 2255520 w 5227320"/>
                <a:gd name="connsiteY117" fmla="*/ 2689860 h 4198620"/>
                <a:gd name="connsiteX118" fmla="*/ 2186940 w 5227320"/>
                <a:gd name="connsiteY118" fmla="*/ 2727960 h 4198620"/>
                <a:gd name="connsiteX119" fmla="*/ 2110740 w 5227320"/>
                <a:gd name="connsiteY119" fmla="*/ 2583180 h 4198620"/>
                <a:gd name="connsiteX120" fmla="*/ 1981200 w 5227320"/>
                <a:gd name="connsiteY120" fmla="*/ 2606040 h 4198620"/>
                <a:gd name="connsiteX121" fmla="*/ 1844040 w 5227320"/>
                <a:gd name="connsiteY121" fmla="*/ 2552700 h 4198620"/>
                <a:gd name="connsiteX122" fmla="*/ 1783080 w 5227320"/>
                <a:gd name="connsiteY122" fmla="*/ 2567940 h 4198620"/>
                <a:gd name="connsiteX123" fmla="*/ 1668780 w 5227320"/>
                <a:gd name="connsiteY123" fmla="*/ 2446020 h 4198620"/>
                <a:gd name="connsiteX124" fmla="*/ 1638300 w 5227320"/>
                <a:gd name="connsiteY124" fmla="*/ 2476500 h 4198620"/>
                <a:gd name="connsiteX125" fmla="*/ 1752600 w 5227320"/>
                <a:gd name="connsiteY125" fmla="*/ 2613660 h 4198620"/>
                <a:gd name="connsiteX126" fmla="*/ 1859280 w 5227320"/>
                <a:gd name="connsiteY126" fmla="*/ 2590800 h 4198620"/>
                <a:gd name="connsiteX127" fmla="*/ 1935480 w 5227320"/>
                <a:gd name="connsiteY127" fmla="*/ 2689860 h 4198620"/>
                <a:gd name="connsiteX128" fmla="*/ 1813560 w 5227320"/>
                <a:gd name="connsiteY128" fmla="*/ 2827020 h 4198620"/>
                <a:gd name="connsiteX129" fmla="*/ 1562100 w 5227320"/>
                <a:gd name="connsiteY129" fmla="*/ 2933700 h 4198620"/>
                <a:gd name="connsiteX130" fmla="*/ 1280160 w 5227320"/>
                <a:gd name="connsiteY130" fmla="*/ 2476500 h 4198620"/>
                <a:gd name="connsiteX131" fmla="*/ 1447800 w 5227320"/>
                <a:gd name="connsiteY131" fmla="*/ 2910840 h 4198620"/>
                <a:gd name="connsiteX132" fmla="*/ 1569720 w 5227320"/>
                <a:gd name="connsiteY132" fmla="*/ 2979420 h 4198620"/>
                <a:gd name="connsiteX133" fmla="*/ 1775460 w 5227320"/>
                <a:gd name="connsiteY133" fmla="*/ 2964180 h 4198620"/>
                <a:gd name="connsiteX134" fmla="*/ 1584960 w 5227320"/>
                <a:gd name="connsiteY134" fmla="*/ 3238500 h 4198620"/>
                <a:gd name="connsiteX135" fmla="*/ 1440180 w 5227320"/>
                <a:gd name="connsiteY135" fmla="*/ 3375660 h 4198620"/>
                <a:gd name="connsiteX136" fmla="*/ 1463040 w 5227320"/>
                <a:gd name="connsiteY136" fmla="*/ 3680460 h 4198620"/>
                <a:gd name="connsiteX137" fmla="*/ 1318260 w 5227320"/>
                <a:gd name="connsiteY137" fmla="*/ 3779520 h 4198620"/>
                <a:gd name="connsiteX138" fmla="*/ 1333500 w 5227320"/>
                <a:gd name="connsiteY138" fmla="*/ 3878580 h 4198620"/>
                <a:gd name="connsiteX139" fmla="*/ 1264920 w 5227320"/>
                <a:gd name="connsiteY139" fmla="*/ 3931920 h 4198620"/>
                <a:gd name="connsiteX140" fmla="*/ 1264920 w 5227320"/>
                <a:gd name="connsiteY140" fmla="*/ 4030980 h 4198620"/>
                <a:gd name="connsiteX141" fmla="*/ 1112520 w 5227320"/>
                <a:gd name="connsiteY141" fmla="*/ 4175760 h 4198620"/>
                <a:gd name="connsiteX142" fmla="*/ 937260 w 5227320"/>
                <a:gd name="connsiteY142" fmla="*/ 4198620 h 4198620"/>
                <a:gd name="connsiteX143" fmla="*/ 899160 w 5227320"/>
                <a:gd name="connsiteY143" fmla="*/ 4137660 h 4198620"/>
                <a:gd name="connsiteX144" fmla="*/ 739140 w 5227320"/>
                <a:gd name="connsiteY144" fmla="*/ 3703320 h 4198620"/>
                <a:gd name="connsiteX145" fmla="*/ 731520 w 5227320"/>
                <a:gd name="connsiteY145" fmla="*/ 3589020 h 4198620"/>
                <a:gd name="connsiteX146" fmla="*/ 792480 w 5227320"/>
                <a:gd name="connsiteY146" fmla="*/ 3535680 h 4198620"/>
                <a:gd name="connsiteX147" fmla="*/ 655320 w 5227320"/>
                <a:gd name="connsiteY147" fmla="*/ 3291840 h 4198620"/>
                <a:gd name="connsiteX148" fmla="*/ 693420 w 5227320"/>
                <a:gd name="connsiteY148" fmla="*/ 3154680 h 4198620"/>
                <a:gd name="connsiteX149" fmla="*/ 563880 w 5227320"/>
                <a:gd name="connsiteY149" fmla="*/ 3139440 h 4198620"/>
                <a:gd name="connsiteX150" fmla="*/ 510540 w 5227320"/>
                <a:gd name="connsiteY150" fmla="*/ 3093720 h 4198620"/>
                <a:gd name="connsiteX151" fmla="*/ 403860 w 5227320"/>
                <a:gd name="connsiteY151" fmla="*/ 3147060 h 4198620"/>
                <a:gd name="connsiteX152" fmla="*/ 312420 w 5227320"/>
                <a:gd name="connsiteY152" fmla="*/ 3139440 h 4198620"/>
                <a:gd name="connsiteX153" fmla="*/ 236220 w 5227320"/>
                <a:gd name="connsiteY153" fmla="*/ 3169920 h 4198620"/>
                <a:gd name="connsiteX154" fmla="*/ 60960 w 5227320"/>
                <a:gd name="connsiteY154" fmla="*/ 3032760 h 4198620"/>
                <a:gd name="connsiteX155" fmla="*/ 0 w 5227320"/>
                <a:gd name="connsiteY155" fmla="*/ 2887980 h 4198620"/>
                <a:gd name="connsiteX156" fmla="*/ 22860 w 5227320"/>
                <a:gd name="connsiteY156" fmla="*/ 2651760 h 4198620"/>
                <a:gd name="connsiteX157" fmla="*/ 213360 w 5227320"/>
                <a:gd name="connsiteY157" fmla="*/ 2446020 h 4198620"/>
                <a:gd name="connsiteX158" fmla="*/ 175260 w 5227320"/>
                <a:gd name="connsiteY158" fmla="*/ 2392680 h 4198620"/>
                <a:gd name="connsiteX159" fmla="*/ 297180 w 5227320"/>
                <a:gd name="connsiteY159" fmla="*/ 2301240 h 4198620"/>
                <a:gd name="connsiteX160" fmla="*/ 403860 w 5227320"/>
                <a:gd name="connsiteY160" fmla="*/ 2316480 h 4198620"/>
                <a:gd name="connsiteX161" fmla="*/ 472440 w 5227320"/>
                <a:gd name="connsiteY161" fmla="*/ 2270760 h 4198620"/>
                <a:gd name="connsiteX162" fmla="*/ 685800 w 5227320"/>
                <a:gd name="connsiteY162" fmla="*/ 2263140 h 4198620"/>
                <a:gd name="connsiteX163" fmla="*/ 739140 w 5227320"/>
                <a:gd name="connsiteY163" fmla="*/ 2392680 h 4198620"/>
                <a:gd name="connsiteX164" fmla="*/ 922020 w 5227320"/>
                <a:gd name="connsiteY164" fmla="*/ 2461260 h 4198620"/>
                <a:gd name="connsiteX165" fmla="*/ 922020 w 5227320"/>
                <a:gd name="connsiteY165" fmla="*/ 2392680 h 4198620"/>
                <a:gd name="connsiteX166" fmla="*/ 998220 w 5227320"/>
                <a:gd name="connsiteY166" fmla="*/ 2385060 h 4198620"/>
                <a:gd name="connsiteX167" fmla="*/ 1165860 w 5227320"/>
                <a:gd name="connsiteY167" fmla="*/ 2430780 h 4198620"/>
                <a:gd name="connsiteX168" fmla="*/ 1303020 w 5227320"/>
                <a:gd name="connsiteY168" fmla="*/ 2407920 h 4198620"/>
                <a:gd name="connsiteX169" fmla="*/ 1341120 w 5227320"/>
                <a:gd name="connsiteY169" fmla="*/ 2263140 h 4198620"/>
                <a:gd name="connsiteX170" fmla="*/ 1158240 w 5227320"/>
                <a:gd name="connsiteY170" fmla="*/ 2270760 h 4198620"/>
                <a:gd name="connsiteX171" fmla="*/ 1082040 w 5227320"/>
                <a:gd name="connsiteY171" fmla="*/ 2194560 h 4198620"/>
                <a:gd name="connsiteX172" fmla="*/ 1082040 w 5227320"/>
                <a:gd name="connsiteY172" fmla="*/ 2118360 h 4198620"/>
                <a:gd name="connsiteX173" fmla="*/ 1021080 w 5227320"/>
                <a:gd name="connsiteY173" fmla="*/ 2202180 h 4198620"/>
                <a:gd name="connsiteX174" fmla="*/ 1036320 w 5227320"/>
                <a:gd name="connsiteY174" fmla="*/ 2247900 h 4198620"/>
                <a:gd name="connsiteX175" fmla="*/ 982980 w 5227320"/>
                <a:gd name="connsiteY175" fmla="*/ 2278380 h 4198620"/>
                <a:gd name="connsiteX176" fmla="*/ 982980 w 5227320"/>
                <a:gd name="connsiteY176" fmla="*/ 2278380 h 4198620"/>
                <a:gd name="connsiteX177" fmla="*/ 929640 w 5227320"/>
                <a:gd name="connsiteY177" fmla="*/ 2148840 h 4198620"/>
                <a:gd name="connsiteX178" fmla="*/ 937260 w 5227320"/>
                <a:gd name="connsiteY178" fmla="*/ 2087880 h 4198620"/>
                <a:gd name="connsiteX179" fmla="*/ 754380 w 5227320"/>
                <a:gd name="connsiteY179" fmla="*/ 1965960 h 4198620"/>
                <a:gd name="connsiteX180" fmla="*/ 754380 w 5227320"/>
                <a:gd name="connsiteY180" fmla="*/ 2049780 h 4198620"/>
                <a:gd name="connsiteX181" fmla="*/ 906780 w 5227320"/>
                <a:gd name="connsiteY181" fmla="*/ 2148840 h 4198620"/>
                <a:gd name="connsiteX182" fmla="*/ 830580 w 5227320"/>
                <a:gd name="connsiteY182" fmla="*/ 2232660 h 4198620"/>
                <a:gd name="connsiteX183" fmla="*/ 800100 w 5227320"/>
                <a:gd name="connsiteY183" fmla="*/ 2202180 h 4198620"/>
                <a:gd name="connsiteX184" fmla="*/ 830580 w 5227320"/>
                <a:gd name="connsiteY184" fmla="*/ 2148840 h 4198620"/>
                <a:gd name="connsiteX185" fmla="*/ 701040 w 5227320"/>
                <a:gd name="connsiteY185" fmla="*/ 2072640 h 4198620"/>
                <a:gd name="connsiteX186" fmla="*/ 685800 w 5227320"/>
                <a:gd name="connsiteY186" fmla="*/ 2004060 h 4198620"/>
                <a:gd name="connsiteX187" fmla="*/ 624840 w 5227320"/>
                <a:gd name="connsiteY187" fmla="*/ 2049780 h 4198620"/>
                <a:gd name="connsiteX188" fmla="*/ 533400 w 5227320"/>
                <a:gd name="connsiteY188" fmla="*/ 2049780 h 4198620"/>
                <a:gd name="connsiteX189" fmla="*/ 518160 w 5227320"/>
                <a:gd name="connsiteY189" fmla="*/ 2095500 h 4198620"/>
                <a:gd name="connsiteX190" fmla="*/ 441960 w 5227320"/>
                <a:gd name="connsiteY190" fmla="*/ 2125980 h 4198620"/>
                <a:gd name="connsiteX191" fmla="*/ 434340 w 5227320"/>
                <a:gd name="connsiteY191" fmla="*/ 2247900 h 4198620"/>
                <a:gd name="connsiteX192" fmla="*/ 297180 w 5227320"/>
                <a:gd name="connsiteY192" fmla="*/ 2286000 h 4198620"/>
                <a:gd name="connsiteX193" fmla="*/ 167640 w 5227320"/>
                <a:gd name="connsiteY193" fmla="*/ 2217420 h 419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5227320" h="4198620">
                  <a:moveTo>
                    <a:pt x="167640" y="2217420"/>
                  </a:moveTo>
                  <a:lnTo>
                    <a:pt x="220980" y="2011680"/>
                  </a:lnTo>
                  <a:lnTo>
                    <a:pt x="396240" y="2019300"/>
                  </a:lnTo>
                  <a:lnTo>
                    <a:pt x="320040" y="1836420"/>
                  </a:lnTo>
                  <a:lnTo>
                    <a:pt x="518160" y="1760220"/>
                  </a:lnTo>
                  <a:lnTo>
                    <a:pt x="563880" y="1638300"/>
                  </a:lnTo>
                  <a:lnTo>
                    <a:pt x="640080" y="1638300"/>
                  </a:lnTo>
                  <a:lnTo>
                    <a:pt x="632460" y="1493520"/>
                  </a:lnTo>
                  <a:lnTo>
                    <a:pt x="701040" y="1463040"/>
                  </a:lnTo>
                  <a:lnTo>
                    <a:pt x="731520" y="1607820"/>
                  </a:lnTo>
                  <a:lnTo>
                    <a:pt x="952500" y="1623060"/>
                  </a:lnTo>
                  <a:lnTo>
                    <a:pt x="1005840" y="1432560"/>
                  </a:lnTo>
                  <a:lnTo>
                    <a:pt x="1165860" y="1379220"/>
                  </a:lnTo>
                  <a:lnTo>
                    <a:pt x="1150620" y="1310640"/>
                  </a:lnTo>
                  <a:lnTo>
                    <a:pt x="1005840" y="1394460"/>
                  </a:lnTo>
                  <a:lnTo>
                    <a:pt x="967740" y="1280160"/>
                  </a:lnTo>
                  <a:lnTo>
                    <a:pt x="982980" y="1173480"/>
                  </a:lnTo>
                  <a:lnTo>
                    <a:pt x="1074420" y="1059180"/>
                  </a:lnTo>
                  <a:lnTo>
                    <a:pt x="1005840" y="1036320"/>
                  </a:lnTo>
                  <a:lnTo>
                    <a:pt x="952500" y="1181100"/>
                  </a:lnTo>
                  <a:lnTo>
                    <a:pt x="868680" y="1264920"/>
                  </a:lnTo>
                  <a:lnTo>
                    <a:pt x="906780" y="1386840"/>
                  </a:lnTo>
                  <a:lnTo>
                    <a:pt x="868680" y="1440180"/>
                  </a:lnTo>
                  <a:lnTo>
                    <a:pt x="861060" y="1531620"/>
                  </a:lnTo>
                  <a:lnTo>
                    <a:pt x="777240" y="1577340"/>
                  </a:lnTo>
                  <a:lnTo>
                    <a:pt x="731520" y="1402080"/>
                  </a:lnTo>
                  <a:lnTo>
                    <a:pt x="632460" y="1455420"/>
                  </a:lnTo>
                  <a:lnTo>
                    <a:pt x="556260" y="1402080"/>
                  </a:lnTo>
                  <a:lnTo>
                    <a:pt x="563880" y="1234440"/>
                  </a:lnTo>
                  <a:lnTo>
                    <a:pt x="739140" y="1097280"/>
                  </a:lnTo>
                  <a:lnTo>
                    <a:pt x="822960" y="822960"/>
                  </a:lnTo>
                  <a:lnTo>
                    <a:pt x="1059180" y="678180"/>
                  </a:lnTo>
                  <a:lnTo>
                    <a:pt x="1470660" y="883920"/>
                  </a:lnTo>
                  <a:lnTo>
                    <a:pt x="1485900" y="967740"/>
                  </a:lnTo>
                  <a:lnTo>
                    <a:pt x="1424940" y="1021080"/>
                  </a:lnTo>
                  <a:lnTo>
                    <a:pt x="1272540" y="960120"/>
                  </a:lnTo>
                  <a:lnTo>
                    <a:pt x="1333500" y="1074420"/>
                  </a:lnTo>
                  <a:lnTo>
                    <a:pt x="1356360" y="1158240"/>
                  </a:lnTo>
                  <a:lnTo>
                    <a:pt x="1455420" y="1036320"/>
                  </a:lnTo>
                  <a:lnTo>
                    <a:pt x="1554480" y="830580"/>
                  </a:lnTo>
                  <a:lnTo>
                    <a:pt x="1958340" y="830580"/>
                  </a:lnTo>
                  <a:lnTo>
                    <a:pt x="1912620" y="723900"/>
                  </a:lnTo>
                  <a:lnTo>
                    <a:pt x="2164080" y="853440"/>
                  </a:lnTo>
                  <a:lnTo>
                    <a:pt x="2171700" y="487680"/>
                  </a:lnTo>
                  <a:lnTo>
                    <a:pt x="2308860" y="525780"/>
                  </a:lnTo>
                  <a:lnTo>
                    <a:pt x="2270760" y="937260"/>
                  </a:lnTo>
                  <a:lnTo>
                    <a:pt x="2346960" y="541020"/>
                  </a:lnTo>
                  <a:lnTo>
                    <a:pt x="2476500" y="525780"/>
                  </a:lnTo>
                  <a:lnTo>
                    <a:pt x="2727960" y="243840"/>
                  </a:lnTo>
                  <a:lnTo>
                    <a:pt x="2971800" y="198120"/>
                  </a:lnTo>
                  <a:lnTo>
                    <a:pt x="3063240" y="0"/>
                  </a:lnTo>
                  <a:lnTo>
                    <a:pt x="3337560" y="274320"/>
                  </a:lnTo>
                  <a:lnTo>
                    <a:pt x="3116580" y="495300"/>
                  </a:lnTo>
                  <a:lnTo>
                    <a:pt x="3558540" y="487680"/>
                  </a:lnTo>
                  <a:lnTo>
                    <a:pt x="3581400" y="411480"/>
                  </a:lnTo>
                  <a:lnTo>
                    <a:pt x="3710940" y="518160"/>
                  </a:lnTo>
                  <a:lnTo>
                    <a:pt x="3718560" y="678180"/>
                  </a:lnTo>
                  <a:lnTo>
                    <a:pt x="3787140" y="617220"/>
                  </a:lnTo>
                  <a:lnTo>
                    <a:pt x="4000500" y="601980"/>
                  </a:lnTo>
                  <a:lnTo>
                    <a:pt x="4000500" y="548640"/>
                  </a:lnTo>
                  <a:lnTo>
                    <a:pt x="4191000" y="556260"/>
                  </a:lnTo>
                  <a:lnTo>
                    <a:pt x="4297680" y="678180"/>
                  </a:lnTo>
                  <a:lnTo>
                    <a:pt x="4457700" y="670560"/>
                  </a:lnTo>
                  <a:lnTo>
                    <a:pt x="4488180" y="762000"/>
                  </a:lnTo>
                  <a:lnTo>
                    <a:pt x="4739640" y="792480"/>
                  </a:lnTo>
                  <a:lnTo>
                    <a:pt x="4739640" y="739140"/>
                  </a:lnTo>
                  <a:lnTo>
                    <a:pt x="4998720" y="800100"/>
                  </a:lnTo>
                  <a:lnTo>
                    <a:pt x="5135880" y="952500"/>
                  </a:lnTo>
                  <a:lnTo>
                    <a:pt x="5212080" y="975360"/>
                  </a:lnTo>
                  <a:lnTo>
                    <a:pt x="5227320" y="1036320"/>
                  </a:lnTo>
                  <a:lnTo>
                    <a:pt x="5151120" y="1127760"/>
                  </a:lnTo>
                  <a:lnTo>
                    <a:pt x="4991100" y="1036320"/>
                  </a:lnTo>
                  <a:lnTo>
                    <a:pt x="4991100" y="1112520"/>
                  </a:lnTo>
                  <a:lnTo>
                    <a:pt x="4922520" y="1112520"/>
                  </a:lnTo>
                  <a:lnTo>
                    <a:pt x="4983480" y="1219200"/>
                  </a:lnTo>
                  <a:lnTo>
                    <a:pt x="4709160" y="1356360"/>
                  </a:lnTo>
                  <a:lnTo>
                    <a:pt x="4556760" y="1379220"/>
                  </a:lnTo>
                  <a:lnTo>
                    <a:pt x="4541520" y="1554480"/>
                  </a:lnTo>
                  <a:lnTo>
                    <a:pt x="4358640" y="1805940"/>
                  </a:lnTo>
                  <a:lnTo>
                    <a:pt x="4351020" y="1516380"/>
                  </a:lnTo>
                  <a:lnTo>
                    <a:pt x="4587240" y="1242060"/>
                  </a:lnTo>
                  <a:lnTo>
                    <a:pt x="4373880" y="1280160"/>
                  </a:lnTo>
                  <a:lnTo>
                    <a:pt x="4343400" y="1417320"/>
                  </a:lnTo>
                  <a:lnTo>
                    <a:pt x="4038600" y="1409700"/>
                  </a:lnTo>
                  <a:lnTo>
                    <a:pt x="3863340" y="1592580"/>
                  </a:lnTo>
                  <a:lnTo>
                    <a:pt x="4000500" y="1653540"/>
                  </a:lnTo>
                  <a:lnTo>
                    <a:pt x="3962400" y="1920240"/>
                  </a:lnTo>
                  <a:lnTo>
                    <a:pt x="3832860" y="2072640"/>
                  </a:lnTo>
                  <a:lnTo>
                    <a:pt x="3756660" y="2072640"/>
                  </a:lnTo>
                  <a:lnTo>
                    <a:pt x="3672840" y="2171700"/>
                  </a:lnTo>
                  <a:lnTo>
                    <a:pt x="3726180" y="2308860"/>
                  </a:lnTo>
                  <a:lnTo>
                    <a:pt x="3634740" y="2369820"/>
                  </a:lnTo>
                  <a:lnTo>
                    <a:pt x="3589020" y="2171700"/>
                  </a:lnTo>
                  <a:lnTo>
                    <a:pt x="3512820" y="2171700"/>
                  </a:lnTo>
                  <a:lnTo>
                    <a:pt x="3520440" y="2110740"/>
                  </a:lnTo>
                  <a:lnTo>
                    <a:pt x="3421380" y="2194560"/>
                  </a:lnTo>
                  <a:lnTo>
                    <a:pt x="3535680" y="2255520"/>
                  </a:lnTo>
                  <a:lnTo>
                    <a:pt x="3451860" y="2308860"/>
                  </a:lnTo>
                  <a:lnTo>
                    <a:pt x="3535680" y="2461260"/>
                  </a:lnTo>
                  <a:lnTo>
                    <a:pt x="3436620" y="2636520"/>
                  </a:lnTo>
                  <a:lnTo>
                    <a:pt x="3200400" y="2727960"/>
                  </a:lnTo>
                  <a:lnTo>
                    <a:pt x="3162300" y="2689860"/>
                  </a:lnTo>
                  <a:lnTo>
                    <a:pt x="3101340" y="2750820"/>
                  </a:lnTo>
                  <a:lnTo>
                    <a:pt x="3208020" y="2926080"/>
                  </a:lnTo>
                  <a:lnTo>
                    <a:pt x="3086100" y="3055620"/>
                  </a:lnTo>
                  <a:lnTo>
                    <a:pt x="2987040" y="2926080"/>
                  </a:lnTo>
                  <a:lnTo>
                    <a:pt x="2948940" y="3025140"/>
                  </a:lnTo>
                  <a:lnTo>
                    <a:pt x="3078480" y="3185160"/>
                  </a:lnTo>
                  <a:lnTo>
                    <a:pt x="3078480" y="3238500"/>
                  </a:lnTo>
                  <a:lnTo>
                    <a:pt x="2926080" y="3116580"/>
                  </a:lnTo>
                  <a:lnTo>
                    <a:pt x="2887980" y="2865120"/>
                  </a:lnTo>
                  <a:lnTo>
                    <a:pt x="2788920" y="2849880"/>
                  </a:lnTo>
                  <a:lnTo>
                    <a:pt x="2781300" y="2667000"/>
                  </a:lnTo>
                  <a:lnTo>
                    <a:pt x="2644140" y="2697480"/>
                  </a:lnTo>
                  <a:lnTo>
                    <a:pt x="2468880" y="2880360"/>
                  </a:lnTo>
                  <a:lnTo>
                    <a:pt x="2468880" y="2994660"/>
                  </a:lnTo>
                  <a:lnTo>
                    <a:pt x="2369820" y="3055620"/>
                  </a:lnTo>
                  <a:lnTo>
                    <a:pt x="2255520" y="2689860"/>
                  </a:lnTo>
                  <a:lnTo>
                    <a:pt x="2186940" y="2727960"/>
                  </a:lnTo>
                  <a:lnTo>
                    <a:pt x="2110740" y="2583180"/>
                  </a:lnTo>
                  <a:lnTo>
                    <a:pt x="1981200" y="2606040"/>
                  </a:lnTo>
                  <a:lnTo>
                    <a:pt x="1844040" y="2552700"/>
                  </a:lnTo>
                  <a:lnTo>
                    <a:pt x="1783080" y="2567940"/>
                  </a:lnTo>
                  <a:lnTo>
                    <a:pt x="1668780" y="2446020"/>
                  </a:lnTo>
                  <a:lnTo>
                    <a:pt x="1638300" y="2476500"/>
                  </a:lnTo>
                  <a:lnTo>
                    <a:pt x="1752600" y="2613660"/>
                  </a:lnTo>
                  <a:lnTo>
                    <a:pt x="1859280" y="2590800"/>
                  </a:lnTo>
                  <a:lnTo>
                    <a:pt x="1935480" y="2689860"/>
                  </a:lnTo>
                  <a:lnTo>
                    <a:pt x="1813560" y="2827020"/>
                  </a:lnTo>
                  <a:lnTo>
                    <a:pt x="1562100" y="2933700"/>
                  </a:lnTo>
                  <a:lnTo>
                    <a:pt x="1280160" y="2476500"/>
                  </a:lnTo>
                  <a:lnTo>
                    <a:pt x="1447800" y="2910840"/>
                  </a:lnTo>
                  <a:lnTo>
                    <a:pt x="1569720" y="2979420"/>
                  </a:lnTo>
                  <a:lnTo>
                    <a:pt x="1775460" y="2964180"/>
                  </a:lnTo>
                  <a:lnTo>
                    <a:pt x="1584960" y="3238500"/>
                  </a:lnTo>
                  <a:lnTo>
                    <a:pt x="1440180" y="3375660"/>
                  </a:lnTo>
                  <a:lnTo>
                    <a:pt x="1463040" y="3680460"/>
                  </a:lnTo>
                  <a:lnTo>
                    <a:pt x="1318260" y="3779520"/>
                  </a:lnTo>
                  <a:lnTo>
                    <a:pt x="1333500" y="3878580"/>
                  </a:lnTo>
                  <a:lnTo>
                    <a:pt x="1264920" y="3931920"/>
                  </a:lnTo>
                  <a:lnTo>
                    <a:pt x="1264920" y="4030980"/>
                  </a:lnTo>
                  <a:lnTo>
                    <a:pt x="1112520" y="4175760"/>
                  </a:lnTo>
                  <a:lnTo>
                    <a:pt x="937260" y="4198620"/>
                  </a:lnTo>
                  <a:lnTo>
                    <a:pt x="899160" y="4137660"/>
                  </a:lnTo>
                  <a:lnTo>
                    <a:pt x="739140" y="3703320"/>
                  </a:lnTo>
                  <a:lnTo>
                    <a:pt x="731520" y="3589020"/>
                  </a:lnTo>
                  <a:lnTo>
                    <a:pt x="792480" y="3535680"/>
                  </a:lnTo>
                  <a:lnTo>
                    <a:pt x="655320" y="3291840"/>
                  </a:lnTo>
                  <a:lnTo>
                    <a:pt x="693420" y="3154680"/>
                  </a:lnTo>
                  <a:lnTo>
                    <a:pt x="563880" y="3139440"/>
                  </a:lnTo>
                  <a:lnTo>
                    <a:pt x="510540" y="3093720"/>
                  </a:lnTo>
                  <a:lnTo>
                    <a:pt x="403860" y="3147060"/>
                  </a:lnTo>
                  <a:lnTo>
                    <a:pt x="312420" y="3139440"/>
                  </a:lnTo>
                  <a:lnTo>
                    <a:pt x="236220" y="3169920"/>
                  </a:lnTo>
                  <a:lnTo>
                    <a:pt x="60960" y="3032760"/>
                  </a:lnTo>
                  <a:lnTo>
                    <a:pt x="0" y="2887980"/>
                  </a:lnTo>
                  <a:lnTo>
                    <a:pt x="22860" y="2651760"/>
                  </a:lnTo>
                  <a:lnTo>
                    <a:pt x="213360" y="2446020"/>
                  </a:lnTo>
                  <a:lnTo>
                    <a:pt x="175260" y="2392680"/>
                  </a:lnTo>
                  <a:lnTo>
                    <a:pt x="297180" y="2301240"/>
                  </a:lnTo>
                  <a:lnTo>
                    <a:pt x="403860" y="2316480"/>
                  </a:lnTo>
                  <a:lnTo>
                    <a:pt x="472440" y="2270760"/>
                  </a:lnTo>
                  <a:lnTo>
                    <a:pt x="685800" y="2263140"/>
                  </a:lnTo>
                  <a:lnTo>
                    <a:pt x="739140" y="2392680"/>
                  </a:lnTo>
                  <a:lnTo>
                    <a:pt x="922020" y="2461260"/>
                  </a:lnTo>
                  <a:lnTo>
                    <a:pt x="922020" y="2392680"/>
                  </a:lnTo>
                  <a:lnTo>
                    <a:pt x="998220" y="2385060"/>
                  </a:lnTo>
                  <a:lnTo>
                    <a:pt x="1165860" y="2430780"/>
                  </a:lnTo>
                  <a:lnTo>
                    <a:pt x="1303020" y="2407920"/>
                  </a:lnTo>
                  <a:lnTo>
                    <a:pt x="1341120" y="2263140"/>
                  </a:lnTo>
                  <a:lnTo>
                    <a:pt x="1158240" y="2270760"/>
                  </a:lnTo>
                  <a:lnTo>
                    <a:pt x="1082040" y="2194560"/>
                  </a:lnTo>
                  <a:lnTo>
                    <a:pt x="1082040" y="2118360"/>
                  </a:lnTo>
                  <a:lnTo>
                    <a:pt x="1021080" y="2202180"/>
                  </a:lnTo>
                  <a:lnTo>
                    <a:pt x="1036320" y="2247900"/>
                  </a:lnTo>
                  <a:lnTo>
                    <a:pt x="982980" y="2278380"/>
                  </a:lnTo>
                  <a:lnTo>
                    <a:pt x="982980" y="2278380"/>
                  </a:lnTo>
                  <a:lnTo>
                    <a:pt x="929640" y="2148840"/>
                  </a:lnTo>
                  <a:lnTo>
                    <a:pt x="937260" y="2087880"/>
                  </a:lnTo>
                  <a:lnTo>
                    <a:pt x="754380" y="1965960"/>
                  </a:lnTo>
                  <a:lnTo>
                    <a:pt x="754380" y="2049780"/>
                  </a:lnTo>
                  <a:lnTo>
                    <a:pt x="906780" y="2148840"/>
                  </a:lnTo>
                  <a:lnTo>
                    <a:pt x="830580" y="2232660"/>
                  </a:lnTo>
                  <a:lnTo>
                    <a:pt x="800100" y="2202180"/>
                  </a:lnTo>
                  <a:lnTo>
                    <a:pt x="830580" y="2148840"/>
                  </a:lnTo>
                  <a:lnTo>
                    <a:pt x="701040" y="2072640"/>
                  </a:lnTo>
                  <a:lnTo>
                    <a:pt x="685800" y="2004060"/>
                  </a:lnTo>
                  <a:lnTo>
                    <a:pt x="624840" y="2049780"/>
                  </a:lnTo>
                  <a:lnTo>
                    <a:pt x="533400" y="2049780"/>
                  </a:lnTo>
                  <a:lnTo>
                    <a:pt x="518160" y="2095500"/>
                  </a:lnTo>
                  <a:lnTo>
                    <a:pt x="441960" y="2125980"/>
                  </a:lnTo>
                  <a:lnTo>
                    <a:pt x="434340" y="2247900"/>
                  </a:lnTo>
                  <a:lnTo>
                    <a:pt x="297180" y="2286000"/>
                  </a:lnTo>
                  <a:lnTo>
                    <a:pt x="167640" y="22174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5356860" y="4800600"/>
              <a:ext cx="190500" cy="411480"/>
            </a:xfrm>
            <a:custGeom>
              <a:avLst/>
              <a:gdLst>
                <a:gd name="connsiteX0" fmla="*/ 53340 w 190500"/>
                <a:gd name="connsiteY0" fmla="*/ 411480 h 411480"/>
                <a:gd name="connsiteX1" fmla="*/ 144780 w 190500"/>
                <a:gd name="connsiteY1" fmla="*/ 365760 h 411480"/>
                <a:gd name="connsiteX2" fmla="*/ 190500 w 190500"/>
                <a:gd name="connsiteY2" fmla="*/ 106680 h 411480"/>
                <a:gd name="connsiteX3" fmla="*/ 175260 w 190500"/>
                <a:gd name="connsiteY3" fmla="*/ 0 h 411480"/>
                <a:gd name="connsiteX4" fmla="*/ 137160 w 190500"/>
                <a:gd name="connsiteY4" fmla="*/ 22860 h 411480"/>
                <a:gd name="connsiteX5" fmla="*/ 121920 w 190500"/>
                <a:gd name="connsiteY5" fmla="*/ 91440 h 411480"/>
                <a:gd name="connsiteX6" fmla="*/ 30480 w 190500"/>
                <a:gd name="connsiteY6" fmla="*/ 144780 h 411480"/>
                <a:gd name="connsiteX7" fmla="*/ 60960 w 190500"/>
                <a:gd name="connsiteY7" fmla="*/ 243840 h 411480"/>
                <a:gd name="connsiteX8" fmla="*/ 0 w 190500"/>
                <a:gd name="connsiteY8" fmla="*/ 289560 h 411480"/>
                <a:gd name="connsiteX9" fmla="*/ 53340 w 190500"/>
                <a:gd name="connsiteY9" fmla="*/ 41148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411480">
                  <a:moveTo>
                    <a:pt x="53340" y="411480"/>
                  </a:moveTo>
                  <a:lnTo>
                    <a:pt x="144780" y="365760"/>
                  </a:lnTo>
                  <a:lnTo>
                    <a:pt x="190500" y="106680"/>
                  </a:lnTo>
                  <a:lnTo>
                    <a:pt x="175260" y="0"/>
                  </a:lnTo>
                  <a:lnTo>
                    <a:pt x="137160" y="22860"/>
                  </a:lnTo>
                  <a:lnTo>
                    <a:pt x="121920" y="91440"/>
                  </a:lnTo>
                  <a:lnTo>
                    <a:pt x="30480" y="144780"/>
                  </a:lnTo>
                  <a:lnTo>
                    <a:pt x="60960" y="243840"/>
                  </a:lnTo>
                  <a:lnTo>
                    <a:pt x="0" y="289560"/>
                  </a:lnTo>
                  <a:lnTo>
                    <a:pt x="53340" y="4114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7" name="Freeform 6"/>
            <p:cNvSpPr/>
            <p:nvPr/>
          </p:nvSpPr>
          <p:spPr>
            <a:xfrm>
              <a:off x="7147560" y="4777740"/>
              <a:ext cx="1005840" cy="800100"/>
            </a:xfrm>
            <a:custGeom>
              <a:avLst/>
              <a:gdLst>
                <a:gd name="connsiteX0" fmla="*/ 45720 w 1005840"/>
                <a:gd name="connsiteY0" fmla="*/ 662940 h 800100"/>
                <a:gd name="connsiteX1" fmla="*/ 60960 w 1005840"/>
                <a:gd name="connsiteY1" fmla="*/ 586740 h 800100"/>
                <a:gd name="connsiteX2" fmla="*/ 0 w 1005840"/>
                <a:gd name="connsiteY2" fmla="*/ 403860 h 800100"/>
                <a:gd name="connsiteX3" fmla="*/ 0 w 1005840"/>
                <a:gd name="connsiteY3" fmla="*/ 297180 h 800100"/>
                <a:gd name="connsiteX4" fmla="*/ 220980 w 1005840"/>
                <a:gd name="connsiteY4" fmla="*/ 236220 h 800100"/>
                <a:gd name="connsiteX5" fmla="*/ 327660 w 1005840"/>
                <a:gd name="connsiteY5" fmla="*/ 68580 h 800100"/>
                <a:gd name="connsiteX6" fmla="*/ 426720 w 1005840"/>
                <a:gd name="connsiteY6" fmla="*/ 121920 h 800100"/>
                <a:gd name="connsiteX7" fmla="*/ 449580 w 1005840"/>
                <a:gd name="connsiteY7" fmla="*/ 15240 h 800100"/>
                <a:gd name="connsiteX8" fmla="*/ 586740 w 1005840"/>
                <a:gd name="connsiteY8" fmla="*/ 45720 h 800100"/>
                <a:gd name="connsiteX9" fmla="*/ 571500 w 1005840"/>
                <a:gd name="connsiteY9" fmla="*/ 106680 h 800100"/>
                <a:gd name="connsiteX10" fmla="*/ 678180 w 1005840"/>
                <a:gd name="connsiteY10" fmla="*/ 182880 h 800100"/>
                <a:gd name="connsiteX11" fmla="*/ 723900 w 1005840"/>
                <a:gd name="connsiteY11" fmla="*/ 0 h 800100"/>
                <a:gd name="connsiteX12" fmla="*/ 861060 w 1005840"/>
                <a:gd name="connsiteY12" fmla="*/ 236220 h 800100"/>
                <a:gd name="connsiteX13" fmla="*/ 990600 w 1005840"/>
                <a:gd name="connsiteY13" fmla="*/ 388620 h 800100"/>
                <a:gd name="connsiteX14" fmla="*/ 1005840 w 1005840"/>
                <a:gd name="connsiteY14" fmla="*/ 556260 h 800100"/>
                <a:gd name="connsiteX15" fmla="*/ 914400 w 1005840"/>
                <a:gd name="connsiteY15" fmla="*/ 693420 h 800100"/>
                <a:gd name="connsiteX16" fmla="*/ 914400 w 1005840"/>
                <a:gd name="connsiteY16" fmla="*/ 777240 h 800100"/>
                <a:gd name="connsiteX17" fmla="*/ 716280 w 1005840"/>
                <a:gd name="connsiteY17" fmla="*/ 800100 h 800100"/>
                <a:gd name="connsiteX18" fmla="*/ 632460 w 1005840"/>
                <a:gd name="connsiteY18" fmla="*/ 769620 h 800100"/>
                <a:gd name="connsiteX19" fmla="*/ 609600 w 1005840"/>
                <a:gd name="connsiteY19" fmla="*/ 617220 h 800100"/>
                <a:gd name="connsiteX20" fmla="*/ 556260 w 1005840"/>
                <a:gd name="connsiteY20" fmla="*/ 647700 h 800100"/>
                <a:gd name="connsiteX21" fmla="*/ 472440 w 1005840"/>
                <a:gd name="connsiteY21" fmla="*/ 556260 h 800100"/>
                <a:gd name="connsiteX22" fmla="*/ 365760 w 1005840"/>
                <a:gd name="connsiteY22" fmla="*/ 571500 h 800100"/>
                <a:gd name="connsiteX23" fmla="*/ 274320 w 1005840"/>
                <a:gd name="connsiteY23" fmla="*/ 647700 h 800100"/>
                <a:gd name="connsiteX24" fmla="*/ 190500 w 1005840"/>
                <a:gd name="connsiteY24" fmla="*/ 647700 h 800100"/>
                <a:gd name="connsiteX25" fmla="*/ 99060 w 1005840"/>
                <a:gd name="connsiteY25" fmla="*/ 693420 h 800100"/>
                <a:gd name="connsiteX26" fmla="*/ 45720 w 1005840"/>
                <a:gd name="connsiteY26" fmla="*/ 66294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5840" h="800100">
                  <a:moveTo>
                    <a:pt x="45720" y="662940"/>
                  </a:moveTo>
                  <a:lnTo>
                    <a:pt x="60960" y="586740"/>
                  </a:lnTo>
                  <a:lnTo>
                    <a:pt x="0" y="403860"/>
                  </a:lnTo>
                  <a:lnTo>
                    <a:pt x="0" y="297180"/>
                  </a:lnTo>
                  <a:lnTo>
                    <a:pt x="220980" y="236220"/>
                  </a:lnTo>
                  <a:lnTo>
                    <a:pt x="327660" y="68580"/>
                  </a:lnTo>
                  <a:lnTo>
                    <a:pt x="426720" y="121920"/>
                  </a:lnTo>
                  <a:lnTo>
                    <a:pt x="449580" y="15240"/>
                  </a:lnTo>
                  <a:lnTo>
                    <a:pt x="586740" y="45720"/>
                  </a:lnTo>
                  <a:lnTo>
                    <a:pt x="571500" y="106680"/>
                  </a:lnTo>
                  <a:lnTo>
                    <a:pt x="678180" y="182880"/>
                  </a:lnTo>
                  <a:lnTo>
                    <a:pt x="723900" y="0"/>
                  </a:lnTo>
                  <a:lnTo>
                    <a:pt x="861060" y="236220"/>
                  </a:lnTo>
                  <a:lnTo>
                    <a:pt x="990600" y="388620"/>
                  </a:lnTo>
                  <a:lnTo>
                    <a:pt x="1005840" y="556260"/>
                  </a:lnTo>
                  <a:lnTo>
                    <a:pt x="914400" y="693420"/>
                  </a:lnTo>
                  <a:lnTo>
                    <a:pt x="914400" y="777240"/>
                  </a:lnTo>
                  <a:lnTo>
                    <a:pt x="716280" y="800100"/>
                  </a:lnTo>
                  <a:lnTo>
                    <a:pt x="632460" y="769620"/>
                  </a:lnTo>
                  <a:lnTo>
                    <a:pt x="609600" y="617220"/>
                  </a:lnTo>
                  <a:lnTo>
                    <a:pt x="556260" y="647700"/>
                  </a:lnTo>
                  <a:lnTo>
                    <a:pt x="472440" y="556260"/>
                  </a:lnTo>
                  <a:lnTo>
                    <a:pt x="365760" y="571500"/>
                  </a:lnTo>
                  <a:lnTo>
                    <a:pt x="274320" y="647700"/>
                  </a:lnTo>
                  <a:lnTo>
                    <a:pt x="190500" y="647700"/>
                  </a:lnTo>
                  <a:lnTo>
                    <a:pt x="99060" y="693420"/>
                  </a:lnTo>
                  <a:lnTo>
                    <a:pt x="45720" y="66294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68580" y="1653540"/>
              <a:ext cx="3329940" cy="4564380"/>
            </a:xfrm>
            <a:custGeom>
              <a:avLst/>
              <a:gdLst>
                <a:gd name="connsiteX0" fmla="*/ 2575560 w 3329940"/>
                <a:gd name="connsiteY0" fmla="*/ 4526280 h 4564380"/>
                <a:gd name="connsiteX1" fmla="*/ 2476500 w 3329940"/>
                <a:gd name="connsiteY1" fmla="*/ 4564380 h 4564380"/>
                <a:gd name="connsiteX2" fmla="*/ 2324100 w 3329940"/>
                <a:gd name="connsiteY2" fmla="*/ 4442460 h 4564380"/>
                <a:gd name="connsiteX3" fmla="*/ 2331720 w 3329940"/>
                <a:gd name="connsiteY3" fmla="*/ 4175760 h 4564380"/>
                <a:gd name="connsiteX4" fmla="*/ 2453640 w 3329940"/>
                <a:gd name="connsiteY4" fmla="*/ 3352800 h 4564380"/>
                <a:gd name="connsiteX5" fmla="*/ 2301240 w 3329940"/>
                <a:gd name="connsiteY5" fmla="*/ 3230880 h 4564380"/>
                <a:gd name="connsiteX6" fmla="*/ 2171700 w 3329940"/>
                <a:gd name="connsiteY6" fmla="*/ 2979420 h 4564380"/>
                <a:gd name="connsiteX7" fmla="*/ 2194560 w 3329940"/>
                <a:gd name="connsiteY7" fmla="*/ 2804160 h 4564380"/>
                <a:gd name="connsiteX8" fmla="*/ 2263140 w 3329940"/>
                <a:gd name="connsiteY8" fmla="*/ 2674620 h 4564380"/>
                <a:gd name="connsiteX9" fmla="*/ 2087880 w 3329940"/>
                <a:gd name="connsiteY9" fmla="*/ 2651760 h 4564380"/>
                <a:gd name="connsiteX10" fmla="*/ 2026920 w 3329940"/>
                <a:gd name="connsiteY10" fmla="*/ 2522220 h 4564380"/>
                <a:gd name="connsiteX11" fmla="*/ 1805940 w 3329940"/>
                <a:gd name="connsiteY11" fmla="*/ 2461260 h 4564380"/>
                <a:gd name="connsiteX12" fmla="*/ 1638300 w 3329940"/>
                <a:gd name="connsiteY12" fmla="*/ 2407920 h 4564380"/>
                <a:gd name="connsiteX13" fmla="*/ 1516380 w 3329940"/>
                <a:gd name="connsiteY13" fmla="*/ 2324100 h 4564380"/>
                <a:gd name="connsiteX14" fmla="*/ 1341120 w 3329940"/>
                <a:gd name="connsiteY14" fmla="*/ 2011680 h 4564380"/>
                <a:gd name="connsiteX15" fmla="*/ 1447800 w 3329940"/>
                <a:gd name="connsiteY15" fmla="*/ 2293620 h 4564380"/>
                <a:gd name="connsiteX16" fmla="*/ 1226820 w 3329940"/>
                <a:gd name="connsiteY16" fmla="*/ 1943100 h 4564380"/>
                <a:gd name="connsiteX17" fmla="*/ 1074420 w 3329940"/>
                <a:gd name="connsiteY17" fmla="*/ 1775460 h 4564380"/>
                <a:gd name="connsiteX18" fmla="*/ 1059180 w 3329940"/>
                <a:gd name="connsiteY18" fmla="*/ 1409700 h 4564380"/>
                <a:gd name="connsiteX19" fmla="*/ 845820 w 3329940"/>
                <a:gd name="connsiteY19" fmla="*/ 1173480 h 4564380"/>
                <a:gd name="connsiteX20" fmla="*/ 685800 w 3329940"/>
                <a:gd name="connsiteY20" fmla="*/ 960120 h 4564380"/>
                <a:gd name="connsiteX21" fmla="*/ 449580 w 3329940"/>
                <a:gd name="connsiteY21" fmla="*/ 960120 h 4564380"/>
                <a:gd name="connsiteX22" fmla="*/ 381000 w 3329940"/>
                <a:gd name="connsiteY22" fmla="*/ 1074420 h 4564380"/>
                <a:gd name="connsiteX23" fmla="*/ 274320 w 3329940"/>
                <a:gd name="connsiteY23" fmla="*/ 1089660 h 4564380"/>
                <a:gd name="connsiteX24" fmla="*/ 15240 w 3329940"/>
                <a:gd name="connsiteY24" fmla="*/ 1280160 h 4564380"/>
                <a:gd name="connsiteX25" fmla="*/ 243840 w 3329940"/>
                <a:gd name="connsiteY25" fmla="*/ 1043940 h 4564380"/>
                <a:gd name="connsiteX26" fmla="*/ 137160 w 3329940"/>
                <a:gd name="connsiteY26" fmla="*/ 1005840 h 4564380"/>
                <a:gd name="connsiteX27" fmla="*/ 15240 w 3329940"/>
                <a:gd name="connsiteY27" fmla="*/ 876300 h 4564380"/>
                <a:gd name="connsiteX28" fmla="*/ 160020 w 3329940"/>
                <a:gd name="connsiteY28" fmla="*/ 731520 h 4564380"/>
                <a:gd name="connsiteX29" fmla="*/ 152400 w 3329940"/>
                <a:gd name="connsiteY29" fmla="*/ 693420 h 4564380"/>
                <a:gd name="connsiteX30" fmla="*/ 45720 w 3329940"/>
                <a:gd name="connsiteY30" fmla="*/ 708660 h 4564380"/>
                <a:gd name="connsiteX31" fmla="*/ 0 w 3329940"/>
                <a:gd name="connsiteY31" fmla="*/ 624840 h 4564380"/>
                <a:gd name="connsiteX32" fmla="*/ 53340 w 3329940"/>
                <a:gd name="connsiteY32" fmla="*/ 579120 h 4564380"/>
                <a:gd name="connsiteX33" fmla="*/ 167640 w 3329940"/>
                <a:gd name="connsiteY33" fmla="*/ 617220 h 4564380"/>
                <a:gd name="connsiteX34" fmla="*/ 22860 w 3329940"/>
                <a:gd name="connsiteY34" fmla="*/ 449580 h 4564380"/>
                <a:gd name="connsiteX35" fmla="*/ 114300 w 3329940"/>
                <a:gd name="connsiteY35" fmla="*/ 358140 h 4564380"/>
                <a:gd name="connsiteX36" fmla="*/ 259080 w 3329940"/>
                <a:gd name="connsiteY36" fmla="*/ 243840 h 4564380"/>
                <a:gd name="connsiteX37" fmla="*/ 548640 w 3329940"/>
                <a:gd name="connsiteY37" fmla="*/ 320040 h 4564380"/>
                <a:gd name="connsiteX38" fmla="*/ 792480 w 3329940"/>
                <a:gd name="connsiteY38" fmla="*/ 449580 h 4564380"/>
                <a:gd name="connsiteX39" fmla="*/ 960120 w 3329940"/>
                <a:gd name="connsiteY39" fmla="*/ 320040 h 4564380"/>
                <a:gd name="connsiteX40" fmla="*/ 1150620 w 3329940"/>
                <a:gd name="connsiteY40" fmla="*/ 381000 h 4564380"/>
                <a:gd name="connsiteX41" fmla="*/ 1356360 w 3329940"/>
                <a:gd name="connsiteY41" fmla="*/ 457200 h 4564380"/>
                <a:gd name="connsiteX42" fmla="*/ 1303020 w 3329940"/>
                <a:gd name="connsiteY42" fmla="*/ 510540 h 4564380"/>
                <a:gd name="connsiteX43" fmla="*/ 1508760 w 3329940"/>
                <a:gd name="connsiteY43" fmla="*/ 495300 h 4564380"/>
                <a:gd name="connsiteX44" fmla="*/ 1562100 w 3329940"/>
                <a:gd name="connsiteY44" fmla="*/ 426720 h 4564380"/>
                <a:gd name="connsiteX45" fmla="*/ 1645920 w 3329940"/>
                <a:gd name="connsiteY45" fmla="*/ 518160 h 4564380"/>
                <a:gd name="connsiteX46" fmla="*/ 1737360 w 3329940"/>
                <a:gd name="connsiteY46" fmla="*/ 464820 h 4564380"/>
                <a:gd name="connsiteX47" fmla="*/ 1706880 w 3329940"/>
                <a:gd name="connsiteY47" fmla="*/ 373380 h 4564380"/>
                <a:gd name="connsiteX48" fmla="*/ 1706880 w 3329940"/>
                <a:gd name="connsiteY48" fmla="*/ 373380 h 4564380"/>
                <a:gd name="connsiteX49" fmla="*/ 1828800 w 3329940"/>
                <a:gd name="connsiteY49" fmla="*/ 434340 h 4564380"/>
                <a:gd name="connsiteX50" fmla="*/ 1760220 w 3329940"/>
                <a:gd name="connsiteY50" fmla="*/ 259080 h 4564380"/>
                <a:gd name="connsiteX51" fmla="*/ 1821180 w 3329940"/>
                <a:gd name="connsiteY51" fmla="*/ 0 h 4564380"/>
                <a:gd name="connsiteX52" fmla="*/ 1958340 w 3329940"/>
                <a:gd name="connsiteY52" fmla="*/ 22860 h 4564380"/>
                <a:gd name="connsiteX53" fmla="*/ 1851660 w 3329940"/>
                <a:gd name="connsiteY53" fmla="*/ 220980 h 4564380"/>
                <a:gd name="connsiteX54" fmla="*/ 1920240 w 3329940"/>
                <a:gd name="connsiteY54" fmla="*/ 373380 h 4564380"/>
                <a:gd name="connsiteX55" fmla="*/ 1996440 w 3329940"/>
                <a:gd name="connsiteY55" fmla="*/ 472440 h 4564380"/>
                <a:gd name="connsiteX56" fmla="*/ 2057400 w 3329940"/>
                <a:gd name="connsiteY56" fmla="*/ 358140 h 4564380"/>
                <a:gd name="connsiteX57" fmla="*/ 2179320 w 3329940"/>
                <a:gd name="connsiteY57" fmla="*/ 411480 h 4564380"/>
                <a:gd name="connsiteX58" fmla="*/ 2186940 w 3329940"/>
                <a:gd name="connsiteY58" fmla="*/ 563880 h 4564380"/>
                <a:gd name="connsiteX59" fmla="*/ 2026920 w 3329940"/>
                <a:gd name="connsiteY59" fmla="*/ 685800 h 4564380"/>
                <a:gd name="connsiteX60" fmla="*/ 1866900 w 3329940"/>
                <a:gd name="connsiteY60" fmla="*/ 868680 h 4564380"/>
                <a:gd name="connsiteX61" fmla="*/ 1821180 w 3329940"/>
                <a:gd name="connsiteY61" fmla="*/ 998220 h 4564380"/>
                <a:gd name="connsiteX62" fmla="*/ 1874520 w 3329940"/>
                <a:gd name="connsiteY62" fmla="*/ 1097280 h 4564380"/>
                <a:gd name="connsiteX63" fmla="*/ 2019300 w 3329940"/>
                <a:gd name="connsiteY63" fmla="*/ 1112520 h 4564380"/>
                <a:gd name="connsiteX64" fmla="*/ 2164080 w 3329940"/>
                <a:gd name="connsiteY64" fmla="*/ 1196340 h 4564380"/>
                <a:gd name="connsiteX65" fmla="*/ 2171700 w 3329940"/>
                <a:gd name="connsiteY65" fmla="*/ 1325880 h 4564380"/>
                <a:gd name="connsiteX66" fmla="*/ 2247900 w 3329940"/>
                <a:gd name="connsiteY66" fmla="*/ 1341120 h 4564380"/>
                <a:gd name="connsiteX67" fmla="*/ 2240280 w 3329940"/>
                <a:gd name="connsiteY67" fmla="*/ 1188720 h 4564380"/>
                <a:gd name="connsiteX68" fmla="*/ 2316480 w 3329940"/>
                <a:gd name="connsiteY68" fmla="*/ 1135380 h 4564380"/>
                <a:gd name="connsiteX69" fmla="*/ 2247900 w 3329940"/>
                <a:gd name="connsiteY69" fmla="*/ 1013460 h 4564380"/>
                <a:gd name="connsiteX70" fmla="*/ 2232660 w 3329940"/>
                <a:gd name="connsiteY70" fmla="*/ 800100 h 4564380"/>
                <a:gd name="connsiteX71" fmla="*/ 2369820 w 3329940"/>
                <a:gd name="connsiteY71" fmla="*/ 822960 h 4564380"/>
                <a:gd name="connsiteX72" fmla="*/ 2506980 w 3329940"/>
                <a:gd name="connsiteY72" fmla="*/ 937260 h 4564380"/>
                <a:gd name="connsiteX73" fmla="*/ 2499360 w 3329940"/>
                <a:gd name="connsiteY73" fmla="*/ 1013460 h 4564380"/>
                <a:gd name="connsiteX74" fmla="*/ 2552700 w 3329940"/>
                <a:gd name="connsiteY74" fmla="*/ 1028700 h 4564380"/>
                <a:gd name="connsiteX75" fmla="*/ 2583180 w 3329940"/>
                <a:gd name="connsiteY75" fmla="*/ 967740 h 4564380"/>
                <a:gd name="connsiteX76" fmla="*/ 2705100 w 3329940"/>
                <a:gd name="connsiteY76" fmla="*/ 1135380 h 4564380"/>
                <a:gd name="connsiteX77" fmla="*/ 2811780 w 3329940"/>
                <a:gd name="connsiteY77" fmla="*/ 1287780 h 4564380"/>
                <a:gd name="connsiteX78" fmla="*/ 2796540 w 3329940"/>
                <a:gd name="connsiteY78" fmla="*/ 1341120 h 4564380"/>
                <a:gd name="connsiteX79" fmla="*/ 2682240 w 3329940"/>
                <a:gd name="connsiteY79" fmla="*/ 1417320 h 4564380"/>
                <a:gd name="connsiteX80" fmla="*/ 2499360 w 3329940"/>
                <a:gd name="connsiteY80" fmla="*/ 1417320 h 4564380"/>
                <a:gd name="connsiteX81" fmla="*/ 2598420 w 3329940"/>
                <a:gd name="connsiteY81" fmla="*/ 1455420 h 4564380"/>
                <a:gd name="connsiteX82" fmla="*/ 2628900 w 3329940"/>
                <a:gd name="connsiteY82" fmla="*/ 1546860 h 4564380"/>
                <a:gd name="connsiteX83" fmla="*/ 2712720 w 3329940"/>
                <a:gd name="connsiteY83" fmla="*/ 1516380 h 4564380"/>
                <a:gd name="connsiteX84" fmla="*/ 2545080 w 3329940"/>
                <a:gd name="connsiteY84" fmla="*/ 1684020 h 4564380"/>
                <a:gd name="connsiteX85" fmla="*/ 2560320 w 3329940"/>
                <a:gd name="connsiteY85" fmla="*/ 1569720 h 4564380"/>
                <a:gd name="connsiteX86" fmla="*/ 2461260 w 3329940"/>
                <a:gd name="connsiteY86" fmla="*/ 1615440 h 4564380"/>
                <a:gd name="connsiteX87" fmla="*/ 2415540 w 3329940"/>
                <a:gd name="connsiteY87" fmla="*/ 1729740 h 4564380"/>
                <a:gd name="connsiteX88" fmla="*/ 2308860 w 3329940"/>
                <a:gd name="connsiteY88" fmla="*/ 1783080 h 4564380"/>
                <a:gd name="connsiteX89" fmla="*/ 2293620 w 3329940"/>
                <a:gd name="connsiteY89" fmla="*/ 1889760 h 4564380"/>
                <a:gd name="connsiteX90" fmla="*/ 2217420 w 3329940"/>
                <a:gd name="connsiteY90" fmla="*/ 1988820 h 4564380"/>
                <a:gd name="connsiteX91" fmla="*/ 2194560 w 3329940"/>
                <a:gd name="connsiteY91" fmla="*/ 2042160 h 4564380"/>
                <a:gd name="connsiteX92" fmla="*/ 2202180 w 3329940"/>
                <a:gd name="connsiteY92" fmla="*/ 2209800 h 4564380"/>
                <a:gd name="connsiteX93" fmla="*/ 2156460 w 3329940"/>
                <a:gd name="connsiteY93" fmla="*/ 2194560 h 4564380"/>
                <a:gd name="connsiteX94" fmla="*/ 2103120 w 3329940"/>
                <a:gd name="connsiteY94" fmla="*/ 2065020 h 4564380"/>
                <a:gd name="connsiteX95" fmla="*/ 1958340 w 3329940"/>
                <a:gd name="connsiteY95" fmla="*/ 2049780 h 4564380"/>
                <a:gd name="connsiteX96" fmla="*/ 1935480 w 3329940"/>
                <a:gd name="connsiteY96" fmla="*/ 2118360 h 4564380"/>
                <a:gd name="connsiteX97" fmla="*/ 1866900 w 3329940"/>
                <a:gd name="connsiteY97" fmla="*/ 2080260 h 4564380"/>
                <a:gd name="connsiteX98" fmla="*/ 1775460 w 3329940"/>
                <a:gd name="connsiteY98" fmla="*/ 2118360 h 4564380"/>
                <a:gd name="connsiteX99" fmla="*/ 1752600 w 3329940"/>
                <a:gd name="connsiteY99" fmla="*/ 2202180 h 4564380"/>
                <a:gd name="connsiteX100" fmla="*/ 1767840 w 3329940"/>
                <a:gd name="connsiteY100" fmla="*/ 2308860 h 4564380"/>
                <a:gd name="connsiteX101" fmla="*/ 1828800 w 3329940"/>
                <a:gd name="connsiteY101" fmla="*/ 2392680 h 4564380"/>
                <a:gd name="connsiteX102" fmla="*/ 1920240 w 3329940"/>
                <a:gd name="connsiteY102" fmla="*/ 2377440 h 4564380"/>
                <a:gd name="connsiteX103" fmla="*/ 1943100 w 3329940"/>
                <a:gd name="connsiteY103" fmla="*/ 2293620 h 4564380"/>
                <a:gd name="connsiteX104" fmla="*/ 2034540 w 3329940"/>
                <a:gd name="connsiteY104" fmla="*/ 2278380 h 4564380"/>
                <a:gd name="connsiteX105" fmla="*/ 1996440 w 3329940"/>
                <a:gd name="connsiteY105" fmla="*/ 2400300 h 4564380"/>
                <a:gd name="connsiteX106" fmla="*/ 2019300 w 3329940"/>
                <a:gd name="connsiteY106" fmla="*/ 2453640 h 4564380"/>
                <a:gd name="connsiteX107" fmla="*/ 2095500 w 3329940"/>
                <a:gd name="connsiteY107" fmla="*/ 2461260 h 4564380"/>
                <a:gd name="connsiteX108" fmla="*/ 2141220 w 3329940"/>
                <a:gd name="connsiteY108" fmla="*/ 2537460 h 4564380"/>
                <a:gd name="connsiteX109" fmla="*/ 2118360 w 3329940"/>
                <a:gd name="connsiteY109" fmla="*/ 2606040 h 4564380"/>
                <a:gd name="connsiteX110" fmla="*/ 2217420 w 3329940"/>
                <a:gd name="connsiteY110" fmla="*/ 2621280 h 4564380"/>
                <a:gd name="connsiteX111" fmla="*/ 2316480 w 3329940"/>
                <a:gd name="connsiteY111" fmla="*/ 2613660 h 4564380"/>
                <a:gd name="connsiteX112" fmla="*/ 2407920 w 3329940"/>
                <a:gd name="connsiteY112" fmla="*/ 2545080 h 4564380"/>
                <a:gd name="connsiteX113" fmla="*/ 2522220 w 3329940"/>
                <a:gd name="connsiteY113" fmla="*/ 2575560 h 4564380"/>
                <a:gd name="connsiteX114" fmla="*/ 2628900 w 3329940"/>
                <a:gd name="connsiteY114" fmla="*/ 2590800 h 4564380"/>
                <a:gd name="connsiteX115" fmla="*/ 2750820 w 3329940"/>
                <a:gd name="connsiteY115" fmla="*/ 2674620 h 4564380"/>
                <a:gd name="connsiteX116" fmla="*/ 2872740 w 3329940"/>
                <a:gd name="connsiteY116" fmla="*/ 2712720 h 4564380"/>
                <a:gd name="connsiteX117" fmla="*/ 2948940 w 3329940"/>
                <a:gd name="connsiteY117" fmla="*/ 2796540 h 4564380"/>
                <a:gd name="connsiteX118" fmla="*/ 2941320 w 3329940"/>
                <a:gd name="connsiteY118" fmla="*/ 2865120 h 4564380"/>
                <a:gd name="connsiteX119" fmla="*/ 3276600 w 3329940"/>
                <a:gd name="connsiteY119" fmla="*/ 2941320 h 4564380"/>
                <a:gd name="connsiteX120" fmla="*/ 3329940 w 3329940"/>
                <a:gd name="connsiteY120" fmla="*/ 3009900 h 4564380"/>
                <a:gd name="connsiteX121" fmla="*/ 3329940 w 3329940"/>
                <a:gd name="connsiteY121" fmla="*/ 3124200 h 4564380"/>
                <a:gd name="connsiteX122" fmla="*/ 3223260 w 3329940"/>
                <a:gd name="connsiteY122" fmla="*/ 3192780 h 4564380"/>
                <a:gd name="connsiteX123" fmla="*/ 3238500 w 3329940"/>
                <a:gd name="connsiteY123" fmla="*/ 3413760 h 4564380"/>
                <a:gd name="connsiteX124" fmla="*/ 3124200 w 3329940"/>
                <a:gd name="connsiteY124" fmla="*/ 3474720 h 4564380"/>
                <a:gd name="connsiteX125" fmla="*/ 3002280 w 3329940"/>
                <a:gd name="connsiteY125" fmla="*/ 3482340 h 4564380"/>
                <a:gd name="connsiteX126" fmla="*/ 2956560 w 3329940"/>
                <a:gd name="connsiteY126" fmla="*/ 3604260 h 4564380"/>
                <a:gd name="connsiteX127" fmla="*/ 2857500 w 3329940"/>
                <a:gd name="connsiteY127" fmla="*/ 3832860 h 4564380"/>
                <a:gd name="connsiteX128" fmla="*/ 2758440 w 3329940"/>
                <a:gd name="connsiteY128" fmla="*/ 3802380 h 4564380"/>
                <a:gd name="connsiteX129" fmla="*/ 2773680 w 3329940"/>
                <a:gd name="connsiteY129" fmla="*/ 3878580 h 4564380"/>
                <a:gd name="connsiteX130" fmla="*/ 2606040 w 3329940"/>
                <a:gd name="connsiteY130" fmla="*/ 4000500 h 4564380"/>
                <a:gd name="connsiteX131" fmla="*/ 2537460 w 3329940"/>
                <a:gd name="connsiteY131" fmla="*/ 4183380 h 4564380"/>
                <a:gd name="connsiteX132" fmla="*/ 2552700 w 3329940"/>
                <a:gd name="connsiteY132" fmla="*/ 4236720 h 4564380"/>
                <a:gd name="connsiteX133" fmla="*/ 2484120 w 3329940"/>
                <a:gd name="connsiteY133" fmla="*/ 4404360 h 4564380"/>
                <a:gd name="connsiteX134" fmla="*/ 2514600 w 3329940"/>
                <a:gd name="connsiteY134" fmla="*/ 4488180 h 4564380"/>
                <a:gd name="connsiteX135" fmla="*/ 2575560 w 3329940"/>
                <a:gd name="connsiteY135" fmla="*/ 4526280 h 4564380"/>
                <a:gd name="connsiteX0" fmla="*/ 2575560 w 3329940"/>
                <a:gd name="connsiteY0" fmla="*/ 4526280 h 4564380"/>
                <a:gd name="connsiteX1" fmla="*/ 2476500 w 3329940"/>
                <a:gd name="connsiteY1" fmla="*/ 4564380 h 4564380"/>
                <a:gd name="connsiteX2" fmla="*/ 2324100 w 3329940"/>
                <a:gd name="connsiteY2" fmla="*/ 4442460 h 4564380"/>
                <a:gd name="connsiteX3" fmla="*/ 2331720 w 3329940"/>
                <a:gd name="connsiteY3" fmla="*/ 4175760 h 4564380"/>
                <a:gd name="connsiteX4" fmla="*/ 2453640 w 3329940"/>
                <a:gd name="connsiteY4" fmla="*/ 3352800 h 4564380"/>
                <a:gd name="connsiteX5" fmla="*/ 2301240 w 3329940"/>
                <a:gd name="connsiteY5" fmla="*/ 3230880 h 4564380"/>
                <a:gd name="connsiteX6" fmla="*/ 2171700 w 3329940"/>
                <a:gd name="connsiteY6" fmla="*/ 2979420 h 4564380"/>
                <a:gd name="connsiteX7" fmla="*/ 2194560 w 3329940"/>
                <a:gd name="connsiteY7" fmla="*/ 2804160 h 4564380"/>
                <a:gd name="connsiteX8" fmla="*/ 2263140 w 3329940"/>
                <a:gd name="connsiteY8" fmla="*/ 2674620 h 4564380"/>
                <a:gd name="connsiteX9" fmla="*/ 2087880 w 3329940"/>
                <a:gd name="connsiteY9" fmla="*/ 2651760 h 4564380"/>
                <a:gd name="connsiteX10" fmla="*/ 2026920 w 3329940"/>
                <a:gd name="connsiteY10" fmla="*/ 2522220 h 4564380"/>
                <a:gd name="connsiteX11" fmla="*/ 1805940 w 3329940"/>
                <a:gd name="connsiteY11" fmla="*/ 2461260 h 4564380"/>
                <a:gd name="connsiteX12" fmla="*/ 1638300 w 3329940"/>
                <a:gd name="connsiteY12" fmla="*/ 2407920 h 4564380"/>
                <a:gd name="connsiteX13" fmla="*/ 1516380 w 3329940"/>
                <a:gd name="connsiteY13" fmla="*/ 2324100 h 4564380"/>
                <a:gd name="connsiteX14" fmla="*/ 1341120 w 3329940"/>
                <a:gd name="connsiteY14" fmla="*/ 2011680 h 4564380"/>
                <a:gd name="connsiteX15" fmla="*/ 1447800 w 3329940"/>
                <a:gd name="connsiteY15" fmla="*/ 2293620 h 4564380"/>
                <a:gd name="connsiteX16" fmla="*/ 1226820 w 3329940"/>
                <a:gd name="connsiteY16" fmla="*/ 1943100 h 4564380"/>
                <a:gd name="connsiteX17" fmla="*/ 1074420 w 3329940"/>
                <a:gd name="connsiteY17" fmla="*/ 1775460 h 4564380"/>
                <a:gd name="connsiteX18" fmla="*/ 1059180 w 3329940"/>
                <a:gd name="connsiteY18" fmla="*/ 1409700 h 4564380"/>
                <a:gd name="connsiteX19" fmla="*/ 845820 w 3329940"/>
                <a:gd name="connsiteY19" fmla="*/ 1173480 h 4564380"/>
                <a:gd name="connsiteX20" fmla="*/ 685800 w 3329940"/>
                <a:gd name="connsiteY20" fmla="*/ 960120 h 4564380"/>
                <a:gd name="connsiteX21" fmla="*/ 449580 w 3329940"/>
                <a:gd name="connsiteY21" fmla="*/ 960120 h 4564380"/>
                <a:gd name="connsiteX22" fmla="*/ 381000 w 3329940"/>
                <a:gd name="connsiteY22" fmla="*/ 1074420 h 4564380"/>
                <a:gd name="connsiteX23" fmla="*/ 274320 w 3329940"/>
                <a:gd name="connsiteY23" fmla="*/ 1089660 h 4564380"/>
                <a:gd name="connsiteX24" fmla="*/ 15240 w 3329940"/>
                <a:gd name="connsiteY24" fmla="*/ 1280160 h 4564380"/>
                <a:gd name="connsiteX25" fmla="*/ 243840 w 3329940"/>
                <a:gd name="connsiteY25" fmla="*/ 1043940 h 4564380"/>
                <a:gd name="connsiteX26" fmla="*/ 137160 w 3329940"/>
                <a:gd name="connsiteY26" fmla="*/ 1005840 h 4564380"/>
                <a:gd name="connsiteX27" fmla="*/ 15240 w 3329940"/>
                <a:gd name="connsiteY27" fmla="*/ 876300 h 4564380"/>
                <a:gd name="connsiteX28" fmla="*/ 160020 w 3329940"/>
                <a:gd name="connsiteY28" fmla="*/ 731520 h 4564380"/>
                <a:gd name="connsiteX29" fmla="*/ 152400 w 3329940"/>
                <a:gd name="connsiteY29" fmla="*/ 693420 h 4564380"/>
                <a:gd name="connsiteX30" fmla="*/ 45720 w 3329940"/>
                <a:gd name="connsiteY30" fmla="*/ 708660 h 4564380"/>
                <a:gd name="connsiteX31" fmla="*/ 0 w 3329940"/>
                <a:gd name="connsiteY31" fmla="*/ 624840 h 4564380"/>
                <a:gd name="connsiteX32" fmla="*/ 53340 w 3329940"/>
                <a:gd name="connsiteY32" fmla="*/ 579120 h 4564380"/>
                <a:gd name="connsiteX33" fmla="*/ 167640 w 3329940"/>
                <a:gd name="connsiteY33" fmla="*/ 617220 h 4564380"/>
                <a:gd name="connsiteX34" fmla="*/ 22860 w 3329940"/>
                <a:gd name="connsiteY34" fmla="*/ 449580 h 4564380"/>
                <a:gd name="connsiteX35" fmla="*/ 114300 w 3329940"/>
                <a:gd name="connsiteY35" fmla="*/ 358140 h 4564380"/>
                <a:gd name="connsiteX36" fmla="*/ 259080 w 3329940"/>
                <a:gd name="connsiteY36" fmla="*/ 243840 h 4564380"/>
                <a:gd name="connsiteX37" fmla="*/ 548640 w 3329940"/>
                <a:gd name="connsiteY37" fmla="*/ 320040 h 4564380"/>
                <a:gd name="connsiteX38" fmla="*/ 792480 w 3329940"/>
                <a:gd name="connsiteY38" fmla="*/ 449580 h 4564380"/>
                <a:gd name="connsiteX39" fmla="*/ 960120 w 3329940"/>
                <a:gd name="connsiteY39" fmla="*/ 320040 h 4564380"/>
                <a:gd name="connsiteX40" fmla="*/ 1150620 w 3329940"/>
                <a:gd name="connsiteY40" fmla="*/ 381000 h 4564380"/>
                <a:gd name="connsiteX41" fmla="*/ 1356360 w 3329940"/>
                <a:gd name="connsiteY41" fmla="*/ 457200 h 4564380"/>
                <a:gd name="connsiteX42" fmla="*/ 1303020 w 3329940"/>
                <a:gd name="connsiteY42" fmla="*/ 510540 h 4564380"/>
                <a:gd name="connsiteX43" fmla="*/ 1508760 w 3329940"/>
                <a:gd name="connsiteY43" fmla="*/ 495300 h 4564380"/>
                <a:gd name="connsiteX44" fmla="*/ 1562100 w 3329940"/>
                <a:gd name="connsiteY44" fmla="*/ 426720 h 4564380"/>
                <a:gd name="connsiteX45" fmla="*/ 1645920 w 3329940"/>
                <a:gd name="connsiteY45" fmla="*/ 518160 h 4564380"/>
                <a:gd name="connsiteX46" fmla="*/ 1737360 w 3329940"/>
                <a:gd name="connsiteY46" fmla="*/ 464820 h 4564380"/>
                <a:gd name="connsiteX47" fmla="*/ 1706880 w 3329940"/>
                <a:gd name="connsiteY47" fmla="*/ 373380 h 4564380"/>
                <a:gd name="connsiteX48" fmla="*/ 1706880 w 3329940"/>
                <a:gd name="connsiteY48" fmla="*/ 373380 h 4564380"/>
                <a:gd name="connsiteX49" fmla="*/ 1828800 w 3329940"/>
                <a:gd name="connsiteY49" fmla="*/ 434340 h 4564380"/>
                <a:gd name="connsiteX50" fmla="*/ 1760220 w 3329940"/>
                <a:gd name="connsiteY50" fmla="*/ 259080 h 4564380"/>
                <a:gd name="connsiteX51" fmla="*/ 1821180 w 3329940"/>
                <a:gd name="connsiteY51" fmla="*/ 0 h 4564380"/>
                <a:gd name="connsiteX52" fmla="*/ 1958340 w 3329940"/>
                <a:gd name="connsiteY52" fmla="*/ 22860 h 4564380"/>
                <a:gd name="connsiteX53" fmla="*/ 1851660 w 3329940"/>
                <a:gd name="connsiteY53" fmla="*/ 220980 h 4564380"/>
                <a:gd name="connsiteX54" fmla="*/ 1920240 w 3329940"/>
                <a:gd name="connsiteY54" fmla="*/ 373380 h 4564380"/>
                <a:gd name="connsiteX55" fmla="*/ 1996440 w 3329940"/>
                <a:gd name="connsiteY55" fmla="*/ 472440 h 4564380"/>
                <a:gd name="connsiteX56" fmla="*/ 2057400 w 3329940"/>
                <a:gd name="connsiteY56" fmla="*/ 358140 h 4564380"/>
                <a:gd name="connsiteX57" fmla="*/ 2179320 w 3329940"/>
                <a:gd name="connsiteY57" fmla="*/ 411480 h 4564380"/>
                <a:gd name="connsiteX58" fmla="*/ 2186940 w 3329940"/>
                <a:gd name="connsiteY58" fmla="*/ 563880 h 4564380"/>
                <a:gd name="connsiteX59" fmla="*/ 2026920 w 3329940"/>
                <a:gd name="connsiteY59" fmla="*/ 685800 h 4564380"/>
                <a:gd name="connsiteX60" fmla="*/ 1866900 w 3329940"/>
                <a:gd name="connsiteY60" fmla="*/ 868680 h 4564380"/>
                <a:gd name="connsiteX61" fmla="*/ 1821180 w 3329940"/>
                <a:gd name="connsiteY61" fmla="*/ 998220 h 4564380"/>
                <a:gd name="connsiteX62" fmla="*/ 1874520 w 3329940"/>
                <a:gd name="connsiteY62" fmla="*/ 1097280 h 4564380"/>
                <a:gd name="connsiteX63" fmla="*/ 2019300 w 3329940"/>
                <a:gd name="connsiteY63" fmla="*/ 1112520 h 4564380"/>
                <a:gd name="connsiteX64" fmla="*/ 2164080 w 3329940"/>
                <a:gd name="connsiteY64" fmla="*/ 1196340 h 4564380"/>
                <a:gd name="connsiteX65" fmla="*/ 2171700 w 3329940"/>
                <a:gd name="connsiteY65" fmla="*/ 1325880 h 4564380"/>
                <a:gd name="connsiteX66" fmla="*/ 2247900 w 3329940"/>
                <a:gd name="connsiteY66" fmla="*/ 1341120 h 4564380"/>
                <a:gd name="connsiteX67" fmla="*/ 2240280 w 3329940"/>
                <a:gd name="connsiteY67" fmla="*/ 1188720 h 4564380"/>
                <a:gd name="connsiteX68" fmla="*/ 2316480 w 3329940"/>
                <a:gd name="connsiteY68" fmla="*/ 1135380 h 4564380"/>
                <a:gd name="connsiteX69" fmla="*/ 2247900 w 3329940"/>
                <a:gd name="connsiteY69" fmla="*/ 1013460 h 4564380"/>
                <a:gd name="connsiteX70" fmla="*/ 2232660 w 3329940"/>
                <a:gd name="connsiteY70" fmla="*/ 800100 h 4564380"/>
                <a:gd name="connsiteX71" fmla="*/ 2369820 w 3329940"/>
                <a:gd name="connsiteY71" fmla="*/ 822960 h 4564380"/>
                <a:gd name="connsiteX72" fmla="*/ 2506980 w 3329940"/>
                <a:gd name="connsiteY72" fmla="*/ 937260 h 4564380"/>
                <a:gd name="connsiteX73" fmla="*/ 2499360 w 3329940"/>
                <a:gd name="connsiteY73" fmla="*/ 1013460 h 4564380"/>
                <a:gd name="connsiteX74" fmla="*/ 2552700 w 3329940"/>
                <a:gd name="connsiteY74" fmla="*/ 1028700 h 4564380"/>
                <a:gd name="connsiteX75" fmla="*/ 2583180 w 3329940"/>
                <a:gd name="connsiteY75" fmla="*/ 967740 h 4564380"/>
                <a:gd name="connsiteX76" fmla="*/ 2705100 w 3329940"/>
                <a:gd name="connsiteY76" fmla="*/ 1135380 h 4564380"/>
                <a:gd name="connsiteX77" fmla="*/ 2811780 w 3329940"/>
                <a:gd name="connsiteY77" fmla="*/ 1287780 h 4564380"/>
                <a:gd name="connsiteX78" fmla="*/ 2796540 w 3329940"/>
                <a:gd name="connsiteY78" fmla="*/ 1341120 h 4564380"/>
                <a:gd name="connsiteX79" fmla="*/ 2682240 w 3329940"/>
                <a:gd name="connsiteY79" fmla="*/ 1417320 h 4564380"/>
                <a:gd name="connsiteX80" fmla="*/ 2499360 w 3329940"/>
                <a:gd name="connsiteY80" fmla="*/ 1417320 h 4564380"/>
                <a:gd name="connsiteX81" fmla="*/ 2598420 w 3329940"/>
                <a:gd name="connsiteY81" fmla="*/ 1455420 h 4564380"/>
                <a:gd name="connsiteX82" fmla="*/ 2628900 w 3329940"/>
                <a:gd name="connsiteY82" fmla="*/ 1546860 h 4564380"/>
                <a:gd name="connsiteX83" fmla="*/ 2712720 w 3329940"/>
                <a:gd name="connsiteY83" fmla="*/ 1516380 h 4564380"/>
                <a:gd name="connsiteX84" fmla="*/ 2545080 w 3329940"/>
                <a:gd name="connsiteY84" fmla="*/ 1684020 h 4564380"/>
                <a:gd name="connsiteX85" fmla="*/ 2560320 w 3329940"/>
                <a:gd name="connsiteY85" fmla="*/ 1569720 h 4564380"/>
                <a:gd name="connsiteX86" fmla="*/ 2461260 w 3329940"/>
                <a:gd name="connsiteY86" fmla="*/ 1615440 h 4564380"/>
                <a:gd name="connsiteX87" fmla="*/ 2415540 w 3329940"/>
                <a:gd name="connsiteY87" fmla="*/ 1729740 h 4564380"/>
                <a:gd name="connsiteX88" fmla="*/ 2308860 w 3329940"/>
                <a:gd name="connsiteY88" fmla="*/ 1783080 h 4564380"/>
                <a:gd name="connsiteX89" fmla="*/ 2293620 w 3329940"/>
                <a:gd name="connsiteY89" fmla="*/ 1889760 h 4564380"/>
                <a:gd name="connsiteX90" fmla="*/ 2217420 w 3329940"/>
                <a:gd name="connsiteY90" fmla="*/ 1988820 h 4564380"/>
                <a:gd name="connsiteX91" fmla="*/ 2194560 w 3329940"/>
                <a:gd name="connsiteY91" fmla="*/ 2042160 h 4564380"/>
                <a:gd name="connsiteX92" fmla="*/ 2202180 w 3329940"/>
                <a:gd name="connsiteY92" fmla="*/ 2209800 h 4564380"/>
                <a:gd name="connsiteX93" fmla="*/ 2156460 w 3329940"/>
                <a:gd name="connsiteY93" fmla="*/ 2194560 h 4564380"/>
                <a:gd name="connsiteX94" fmla="*/ 2103120 w 3329940"/>
                <a:gd name="connsiteY94" fmla="*/ 2065020 h 4564380"/>
                <a:gd name="connsiteX95" fmla="*/ 1958340 w 3329940"/>
                <a:gd name="connsiteY95" fmla="*/ 2049780 h 4564380"/>
                <a:gd name="connsiteX96" fmla="*/ 1935480 w 3329940"/>
                <a:gd name="connsiteY96" fmla="*/ 2118360 h 4564380"/>
                <a:gd name="connsiteX97" fmla="*/ 1866900 w 3329940"/>
                <a:gd name="connsiteY97" fmla="*/ 2080260 h 4564380"/>
                <a:gd name="connsiteX98" fmla="*/ 1775460 w 3329940"/>
                <a:gd name="connsiteY98" fmla="*/ 2118360 h 4564380"/>
                <a:gd name="connsiteX99" fmla="*/ 1752600 w 3329940"/>
                <a:gd name="connsiteY99" fmla="*/ 2202180 h 4564380"/>
                <a:gd name="connsiteX100" fmla="*/ 1767840 w 3329940"/>
                <a:gd name="connsiteY100" fmla="*/ 2308860 h 4564380"/>
                <a:gd name="connsiteX101" fmla="*/ 1828800 w 3329940"/>
                <a:gd name="connsiteY101" fmla="*/ 2392680 h 4564380"/>
                <a:gd name="connsiteX102" fmla="*/ 1920240 w 3329940"/>
                <a:gd name="connsiteY102" fmla="*/ 2377440 h 4564380"/>
                <a:gd name="connsiteX103" fmla="*/ 1943100 w 3329940"/>
                <a:gd name="connsiteY103" fmla="*/ 2293620 h 4564380"/>
                <a:gd name="connsiteX104" fmla="*/ 2034540 w 3329940"/>
                <a:gd name="connsiteY104" fmla="*/ 2278380 h 4564380"/>
                <a:gd name="connsiteX105" fmla="*/ 1996440 w 3329940"/>
                <a:gd name="connsiteY105" fmla="*/ 2400300 h 4564380"/>
                <a:gd name="connsiteX106" fmla="*/ 2019300 w 3329940"/>
                <a:gd name="connsiteY106" fmla="*/ 2453640 h 4564380"/>
                <a:gd name="connsiteX107" fmla="*/ 2095500 w 3329940"/>
                <a:gd name="connsiteY107" fmla="*/ 2461260 h 4564380"/>
                <a:gd name="connsiteX108" fmla="*/ 2141220 w 3329940"/>
                <a:gd name="connsiteY108" fmla="*/ 2537460 h 4564380"/>
                <a:gd name="connsiteX109" fmla="*/ 2118360 w 3329940"/>
                <a:gd name="connsiteY109" fmla="*/ 2606040 h 4564380"/>
                <a:gd name="connsiteX110" fmla="*/ 2217420 w 3329940"/>
                <a:gd name="connsiteY110" fmla="*/ 2621280 h 4564380"/>
                <a:gd name="connsiteX111" fmla="*/ 2316480 w 3329940"/>
                <a:gd name="connsiteY111" fmla="*/ 2613660 h 4564380"/>
                <a:gd name="connsiteX112" fmla="*/ 2407920 w 3329940"/>
                <a:gd name="connsiteY112" fmla="*/ 2545080 h 4564380"/>
                <a:gd name="connsiteX113" fmla="*/ 2522220 w 3329940"/>
                <a:gd name="connsiteY113" fmla="*/ 2575560 h 4564380"/>
                <a:gd name="connsiteX114" fmla="*/ 2628900 w 3329940"/>
                <a:gd name="connsiteY114" fmla="*/ 2590800 h 4564380"/>
                <a:gd name="connsiteX115" fmla="*/ 2750820 w 3329940"/>
                <a:gd name="connsiteY115" fmla="*/ 2674620 h 4564380"/>
                <a:gd name="connsiteX116" fmla="*/ 2872740 w 3329940"/>
                <a:gd name="connsiteY116" fmla="*/ 2712720 h 4564380"/>
                <a:gd name="connsiteX117" fmla="*/ 2948940 w 3329940"/>
                <a:gd name="connsiteY117" fmla="*/ 2796540 h 4564380"/>
                <a:gd name="connsiteX118" fmla="*/ 2941320 w 3329940"/>
                <a:gd name="connsiteY118" fmla="*/ 2865120 h 4564380"/>
                <a:gd name="connsiteX119" fmla="*/ 3276600 w 3329940"/>
                <a:gd name="connsiteY119" fmla="*/ 2941320 h 4564380"/>
                <a:gd name="connsiteX120" fmla="*/ 3329940 w 3329940"/>
                <a:gd name="connsiteY120" fmla="*/ 3009900 h 4564380"/>
                <a:gd name="connsiteX121" fmla="*/ 3329940 w 3329940"/>
                <a:gd name="connsiteY121" fmla="*/ 3124200 h 4564380"/>
                <a:gd name="connsiteX122" fmla="*/ 3223260 w 3329940"/>
                <a:gd name="connsiteY122" fmla="*/ 3192780 h 4564380"/>
                <a:gd name="connsiteX123" fmla="*/ 3207276 w 3329940"/>
                <a:gd name="connsiteY123" fmla="*/ 3359636 h 4564380"/>
                <a:gd name="connsiteX124" fmla="*/ 3124200 w 3329940"/>
                <a:gd name="connsiteY124" fmla="*/ 3474720 h 4564380"/>
                <a:gd name="connsiteX125" fmla="*/ 3002280 w 3329940"/>
                <a:gd name="connsiteY125" fmla="*/ 3482340 h 4564380"/>
                <a:gd name="connsiteX126" fmla="*/ 2956560 w 3329940"/>
                <a:gd name="connsiteY126" fmla="*/ 3604260 h 4564380"/>
                <a:gd name="connsiteX127" fmla="*/ 2857500 w 3329940"/>
                <a:gd name="connsiteY127" fmla="*/ 3832860 h 4564380"/>
                <a:gd name="connsiteX128" fmla="*/ 2758440 w 3329940"/>
                <a:gd name="connsiteY128" fmla="*/ 3802380 h 4564380"/>
                <a:gd name="connsiteX129" fmla="*/ 2773680 w 3329940"/>
                <a:gd name="connsiteY129" fmla="*/ 3878580 h 4564380"/>
                <a:gd name="connsiteX130" fmla="*/ 2606040 w 3329940"/>
                <a:gd name="connsiteY130" fmla="*/ 4000500 h 4564380"/>
                <a:gd name="connsiteX131" fmla="*/ 2537460 w 3329940"/>
                <a:gd name="connsiteY131" fmla="*/ 4183380 h 4564380"/>
                <a:gd name="connsiteX132" fmla="*/ 2552700 w 3329940"/>
                <a:gd name="connsiteY132" fmla="*/ 4236720 h 4564380"/>
                <a:gd name="connsiteX133" fmla="*/ 2484120 w 3329940"/>
                <a:gd name="connsiteY133" fmla="*/ 4404360 h 4564380"/>
                <a:gd name="connsiteX134" fmla="*/ 2514600 w 3329940"/>
                <a:gd name="connsiteY134" fmla="*/ 4488180 h 4564380"/>
                <a:gd name="connsiteX135" fmla="*/ 2575560 w 3329940"/>
                <a:gd name="connsiteY135" fmla="*/ 4526280 h 456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3329940" h="4564380">
                  <a:moveTo>
                    <a:pt x="2575560" y="4526280"/>
                  </a:moveTo>
                  <a:lnTo>
                    <a:pt x="2476500" y="4564380"/>
                  </a:lnTo>
                  <a:lnTo>
                    <a:pt x="2324100" y="4442460"/>
                  </a:lnTo>
                  <a:lnTo>
                    <a:pt x="2331720" y="4175760"/>
                  </a:lnTo>
                  <a:lnTo>
                    <a:pt x="2453640" y="3352800"/>
                  </a:lnTo>
                  <a:lnTo>
                    <a:pt x="2301240" y="3230880"/>
                  </a:lnTo>
                  <a:lnTo>
                    <a:pt x="2171700" y="2979420"/>
                  </a:lnTo>
                  <a:lnTo>
                    <a:pt x="2194560" y="2804160"/>
                  </a:lnTo>
                  <a:lnTo>
                    <a:pt x="2263140" y="2674620"/>
                  </a:lnTo>
                  <a:lnTo>
                    <a:pt x="2087880" y="2651760"/>
                  </a:lnTo>
                  <a:lnTo>
                    <a:pt x="2026920" y="2522220"/>
                  </a:lnTo>
                  <a:lnTo>
                    <a:pt x="1805940" y="2461260"/>
                  </a:lnTo>
                  <a:lnTo>
                    <a:pt x="1638300" y="2407920"/>
                  </a:lnTo>
                  <a:lnTo>
                    <a:pt x="1516380" y="2324100"/>
                  </a:lnTo>
                  <a:lnTo>
                    <a:pt x="1341120" y="2011680"/>
                  </a:lnTo>
                  <a:lnTo>
                    <a:pt x="1447800" y="2293620"/>
                  </a:lnTo>
                  <a:lnTo>
                    <a:pt x="1226820" y="1943100"/>
                  </a:lnTo>
                  <a:lnTo>
                    <a:pt x="1074420" y="1775460"/>
                  </a:lnTo>
                  <a:lnTo>
                    <a:pt x="1059180" y="1409700"/>
                  </a:lnTo>
                  <a:lnTo>
                    <a:pt x="845820" y="1173480"/>
                  </a:lnTo>
                  <a:lnTo>
                    <a:pt x="685800" y="960120"/>
                  </a:lnTo>
                  <a:lnTo>
                    <a:pt x="449580" y="960120"/>
                  </a:lnTo>
                  <a:lnTo>
                    <a:pt x="381000" y="1074420"/>
                  </a:lnTo>
                  <a:lnTo>
                    <a:pt x="274320" y="1089660"/>
                  </a:lnTo>
                  <a:lnTo>
                    <a:pt x="15240" y="1280160"/>
                  </a:lnTo>
                  <a:lnTo>
                    <a:pt x="243840" y="1043940"/>
                  </a:lnTo>
                  <a:lnTo>
                    <a:pt x="137160" y="1005840"/>
                  </a:lnTo>
                  <a:lnTo>
                    <a:pt x="15240" y="876300"/>
                  </a:lnTo>
                  <a:lnTo>
                    <a:pt x="160020" y="731520"/>
                  </a:lnTo>
                  <a:lnTo>
                    <a:pt x="152400" y="693420"/>
                  </a:lnTo>
                  <a:lnTo>
                    <a:pt x="45720" y="708660"/>
                  </a:lnTo>
                  <a:lnTo>
                    <a:pt x="0" y="624840"/>
                  </a:lnTo>
                  <a:lnTo>
                    <a:pt x="53340" y="579120"/>
                  </a:lnTo>
                  <a:lnTo>
                    <a:pt x="167640" y="617220"/>
                  </a:lnTo>
                  <a:lnTo>
                    <a:pt x="22860" y="449580"/>
                  </a:lnTo>
                  <a:lnTo>
                    <a:pt x="114300" y="358140"/>
                  </a:lnTo>
                  <a:lnTo>
                    <a:pt x="259080" y="243840"/>
                  </a:lnTo>
                  <a:lnTo>
                    <a:pt x="548640" y="320040"/>
                  </a:lnTo>
                  <a:lnTo>
                    <a:pt x="792480" y="449580"/>
                  </a:lnTo>
                  <a:lnTo>
                    <a:pt x="960120" y="320040"/>
                  </a:lnTo>
                  <a:lnTo>
                    <a:pt x="1150620" y="381000"/>
                  </a:lnTo>
                  <a:lnTo>
                    <a:pt x="1356360" y="457200"/>
                  </a:lnTo>
                  <a:lnTo>
                    <a:pt x="1303020" y="510540"/>
                  </a:lnTo>
                  <a:lnTo>
                    <a:pt x="1508760" y="495300"/>
                  </a:lnTo>
                  <a:lnTo>
                    <a:pt x="1562100" y="426720"/>
                  </a:lnTo>
                  <a:lnTo>
                    <a:pt x="1645920" y="518160"/>
                  </a:lnTo>
                  <a:lnTo>
                    <a:pt x="1737360" y="464820"/>
                  </a:lnTo>
                  <a:lnTo>
                    <a:pt x="1706880" y="373380"/>
                  </a:lnTo>
                  <a:lnTo>
                    <a:pt x="1706880" y="373380"/>
                  </a:lnTo>
                  <a:lnTo>
                    <a:pt x="1828800" y="434340"/>
                  </a:lnTo>
                  <a:lnTo>
                    <a:pt x="1760220" y="259080"/>
                  </a:lnTo>
                  <a:lnTo>
                    <a:pt x="1821180" y="0"/>
                  </a:lnTo>
                  <a:lnTo>
                    <a:pt x="1958340" y="22860"/>
                  </a:lnTo>
                  <a:lnTo>
                    <a:pt x="1851660" y="220980"/>
                  </a:lnTo>
                  <a:lnTo>
                    <a:pt x="1920240" y="373380"/>
                  </a:lnTo>
                  <a:lnTo>
                    <a:pt x="1996440" y="472440"/>
                  </a:lnTo>
                  <a:lnTo>
                    <a:pt x="2057400" y="358140"/>
                  </a:lnTo>
                  <a:lnTo>
                    <a:pt x="2179320" y="411480"/>
                  </a:lnTo>
                  <a:lnTo>
                    <a:pt x="2186940" y="563880"/>
                  </a:lnTo>
                  <a:lnTo>
                    <a:pt x="2026920" y="685800"/>
                  </a:lnTo>
                  <a:lnTo>
                    <a:pt x="1866900" y="868680"/>
                  </a:lnTo>
                  <a:lnTo>
                    <a:pt x="1821180" y="998220"/>
                  </a:lnTo>
                  <a:lnTo>
                    <a:pt x="1874520" y="1097280"/>
                  </a:lnTo>
                  <a:lnTo>
                    <a:pt x="2019300" y="1112520"/>
                  </a:lnTo>
                  <a:lnTo>
                    <a:pt x="2164080" y="1196340"/>
                  </a:lnTo>
                  <a:lnTo>
                    <a:pt x="2171700" y="1325880"/>
                  </a:lnTo>
                  <a:lnTo>
                    <a:pt x="2247900" y="1341120"/>
                  </a:lnTo>
                  <a:lnTo>
                    <a:pt x="2240280" y="1188720"/>
                  </a:lnTo>
                  <a:lnTo>
                    <a:pt x="2316480" y="1135380"/>
                  </a:lnTo>
                  <a:lnTo>
                    <a:pt x="2247900" y="1013460"/>
                  </a:lnTo>
                  <a:lnTo>
                    <a:pt x="2232660" y="800100"/>
                  </a:lnTo>
                  <a:lnTo>
                    <a:pt x="2369820" y="822960"/>
                  </a:lnTo>
                  <a:lnTo>
                    <a:pt x="2506980" y="937260"/>
                  </a:lnTo>
                  <a:lnTo>
                    <a:pt x="2499360" y="1013460"/>
                  </a:lnTo>
                  <a:lnTo>
                    <a:pt x="2552700" y="1028700"/>
                  </a:lnTo>
                  <a:lnTo>
                    <a:pt x="2583180" y="967740"/>
                  </a:lnTo>
                  <a:lnTo>
                    <a:pt x="2705100" y="1135380"/>
                  </a:lnTo>
                  <a:lnTo>
                    <a:pt x="2811780" y="1287780"/>
                  </a:lnTo>
                  <a:lnTo>
                    <a:pt x="2796540" y="1341120"/>
                  </a:lnTo>
                  <a:lnTo>
                    <a:pt x="2682240" y="1417320"/>
                  </a:lnTo>
                  <a:lnTo>
                    <a:pt x="2499360" y="1417320"/>
                  </a:lnTo>
                  <a:lnTo>
                    <a:pt x="2598420" y="1455420"/>
                  </a:lnTo>
                  <a:lnTo>
                    <a:pt x="2628900" y="1546860"/>
                  </a:lnTo>
                  <a:lnTo>
                    <a:pt x="2712720" y="1516380"/>
                  </a:lnTo>
                  <a:lnTo>
                    <a:pt x="2545080" y="1684020"/>
                  </a:lnTo>
                  <a:lnTo>
                    <a:pt x="2560320" y="1569720"/>
                  </a:lnTo>
                  <a:lnTo>
                    <a:pt x="2461260" y="1615440"/>
                  </a:lnTo>
                  <a:lnTo>
                    <a:pt x="2415540" y="1729740"/>
                  </a:lnTo>
                  <a:lnTo>
                    <a:pt x="2308860" y="1783080"/>
                  </a:lnTo>
                  <a:lnTo>
                    <a:pt x="2293620" y="1889760"/>
                  </a:lnTo>
                  <a:lnTo>
                    <a:pt x="2217420" y="1988820"/>
                  </a:lnTo>
                  <a:lnTo>
                    <a:pt x="2194560" y="2042160"/>
                  </a:lnTo>
                  <a:lnTo>
                    <a:pt x="2202180" y="2209800"/>
                  </a:lnTo>
                  <a:lnTo>
                    <a:pt x="2156460" y="2194560"/>
                  </a:lnTo>
                  <a:lnTo>
                    <a:pt x="2103120" y="2065020"/>
                  </a:lnTo>
                  <a:lnTo>
                    <a:pt x="1958340" y="2049780"/>
                  </a:lnTo>
                  <a:lnTo>
                    <a:pt x="1935480" y="2118360"/>
                  </a:lnTo>
                  <a:lnTo>
                    <a:pt x="1866900" y="2080260"/>
                  </a:lnTo>
                  <a:lnTo>
                    <a:pt x="1775460" y="2118360"/>
                  </a:lnTo>
                  <a:lnTo>
                    <a:pt x="1752600" y="2202180"/>
                  </a:lnTo>
                  <a:lnTo>
                    <a:pt x="1767840" y="2308860"/>
                  </a:lnTo>
                  <a:lnTo>
                    <a:pt x="1828800" y="2392680"/>
                  </a:lnTo>
                  <a:lnTo>
                    <a:pt x="1920240" y="2377440"/>
                  </a:lnTo>
                  <a:lnTo>
                    <a:pt x="1943100" y="2293620"/>
                  </a:lnTo>
                  <a:lnTo>
                    <a:pt x="2034540" y="2278380"/>
                  </a:lnTo>
                  <a:lnTo>
                    <a:pt x="1996440" y="2400300"/>
                  </a:lnTo>
                  <a:lnTo>
                    <a:pt x="2019300" y="2453640"/>
                  </a:lnTo>
                  <a:lnTo>
                    <a:pt x="2095500" y="2461260"/>
                  </a:lnTo>
                  <a:lnTo>
                    <a:pt x="2141220" y="2537460"/>
                  </a:lnTo>
                  <a:lnTo>
                    <a:pt x="2118360" y="2606040"/>
                  </a:lnTo>
                  <a:lnTo>
                    <a:pt x="2217420" y="2621280"/>
                  </a:lnTo>
                  <a:lnTo>
                    <a:pt x="2316480" y="2613660"/>
                  </a:lnTo>
                  <a:lnTo>
                    <a:pt x="2407920" y="2545080"/>
                  </a:lnTo>
                  <a:lnTo>
                    <a:pt x="2522220" y="2575560"/>
                  </a:lnTo>
                  <a:lnTo>
                    <a:pt x="2628900" y="2590800"/>
                  </a:lnTo>
                  <a:lnTo>
                    <a:pt x="2750820" y="2674620"/>
                  </a:lnTo>
                  <a:lnTo>
                    <a:pt x="2872740" y="2712720"/>
                  </a:lnTo>
                  <a:lnTo>
                    <a:pt x="2948940" y="2796540"/>
                  </a:lnTo>
                  <a:lnTo>
                    <a:pt x="2941320" y="2865120"/>
                  </a:lnTo>
                  <a:lnTo>
                    <a:pt x="3276600" y="2941320"/>
                  </a:lnTo>
                  <a:lnTo>
                    <a:pt x="3329940" y="3009900"/>
                  </a:lnTo>
                  <a:lnTo>
                    <a:pt x="3329940" y="3124200"/>
                  </a:lnTo>
                  <a:lnTo>
                    <a:pt x="3223260" y="3192780"/>
                  </a:lnTo>
                  <a:lnTo>
                    <a:pt x="3207276" y="3359636"/>
                  </a:lnTo>
                  <a:lnTo>
                    <a:pt x="3124200" y="3474720"/>
                  </a:lnTo>
                  <a:lnTo>
                    <a:pt x="3002280" y="3482340"/>
                  </a:lnTo>
                  <a:lnTo>
                    <a:pt x="2956560" y="3604260"/>
                  </a:lnTo>
                  <a:lnTo>
                    <a:pt x="2857500" y="3832860"/>
                  </a:lnTo>
                  <a:lnTo>
                    <a:pt x="2758440" y="3802380"/>
                  </a:lnTo>
                  <a:lnTo>
                    <a:pt x="2773680" y="3878580"/>
                  </a:lnTo>
                  <a:lnTo>
                    <a:pt x="2606040" y="4000500"/>
                  </a:lnTo>
                  <a:lnTo>
                    <a:pt x="2537460" y="4183380"/>
                  </a:lnTo>
                  <a:lnTo>
                    <a:pt x="2552700" y="4236720"/>
                  </a:lnTo>
                  <a:lnTo>
                    <a:pt x="2484120" y="4404360"/>
                  </a:lnTo>
                  <a:lnTo>
                    <a:pt x="2514600" y="4488180"/>
                  </a:lnTo>
                  <a:lnTo>
                    <a:pt x="2575560" y="45262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657600" y="2240280"/>
              <a:ext cx="289560" cy="190500"/>
            </a:xfrm>
            <a:custGeom>
              <a:avLst/>
              <a:gdLst>
                <a:gd name="connsiteX0" fmla="*/ 167640 w 289560"/>
                <a:gd name="connsiteY0" fmla="*/ 190500 h 190500"/>
                <a:gd name="connsiteX1" fmla="*/ 289560 w 289560"/>
                <a:gd name="connsiteY1" fmla="*/ 114300 h 190500"/>
                <a:gd name="connsiteX2" fmla="*/ 289560 w 289560"/>
                <a:gd name="connsiteY2" fmla="*/ 60960 h 190500"/>
                <a:gd name="connsiteX3" fmla="*/ 205740 w 289560"/>
                <a:gd name="connsiteY3" fmla="*/ 0 h 190500"/>
                <a:gd name="connsiteX4" fmla="*/ 167640 w 289560"/>
                <a:gd name="connsiteY4" fmla="*/ 38100 h 190500"/>
                <a:gd name="connsiteX5" fmla="*/ 68580 w 289560"/>
                <a:gd name="connsiteY5" fmla="*/ 30480 h 190500"/>
                <a:gd name="connsiteX6" fmla="*/ 53340 w 289560"/>
                <a:gd name="connsiteY6" fmla="*/ 0 h 190500"/>
                <a:gd name="connsiteX7" fmla="*/ 0 w 289560"/>
                <a:gd name="connsiteY7" fmla="*/ 83820 h 190500"/>
                <a:gd name="connsiteX8" fmla="*/ 60960 w 289560"/>
                <a:gd name="connsiteY8" fmla="*/ 83820 h 190500"/>
                <a:gd name="connsiteX9" fmla="*/ 60960 w 289560"/>
                <a:gd name="connsiteY9" fmla="*/ 152400 h 190500"/>
                <a:gd name="connsiteX10" fmla="*/ 167640 w 289560"/>
                <a:gd name="connsiteY10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9560" h="190500">
                  <a:moveTo>
                    <a:pt x="167640" y="190500"/>
                  </a:moveTo>
                  <a:lnTo>
                    <a:pt x="289560" y="114300"/>
                  </a:lnTo>
                  <a:lnTo>
                    <a:pt x="289560" y="60960"/>
                  </a:lnTo>
                  <a:lnTo>
                    <a:pt x="205740" y="0"/>
                  </a:lnTo>
                  <a:lnTo>
                    <a:pt x="167640" y="38100"/>
                  </a:lnTo>
                  <a:lnTo>
                    <a:pt x="68580" y="30480"/>
                  </a:lnTo>
                  <a:lnTo>
                    <a:pt x="53340" y="0"/>
                  </a:lnTo>
                  <a:lnTo>
                    <a:pt x="0" y="83820"/>
                  </a:lnTo>
                  <a:lnTo>
                    <a:pt x="60960" y="83820"/>
                  </a:lnTo>
                  <a:lnTo>
                    <a:pt x="60960" y="152400"/>
                  </a:lnTo>
                  <a:lnTo>
                    <a:pt x="167640" y="19050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122420" y="2667000"/>
              <a:ext cx="213360" cy="381000"/>
            </a:xfrm>
            <a:custGeom>
              <a:avLst/>
              <a:gdLst>
                <a:gd name="connsiteX0" fmla="*/ 15240 w 213360"/>
                <a:gd name="connsiteY0" fmla="*/ 381000 h 381000"/>
                <a:gd name="connsiteX1" fmla="*/ 205740 w 213360"/>
                <a:gd name="connsiteY1" fmla="*/ 335280 h 381000"/>
                <a:gd name="connsiteX2" fmla="*/ 213360 w 213360"/>
                <a:gd name="connsiteY2" fmla="*/ 251460 h 381000"/>
                <a:gd name="connsiteX3" fmla="*/ 144780 w 213360"/>
                <a:gd name="connsiteY3" fmla="*/ 251460 h 381000"/>
                <a:gd name="connsiteX4" fmla="*/ 137160 w 213360"/>
                <a:gd name="connsiteY4" fmla="*/ 129540 h 381000"/>
                <a:gd name="connsiteX5" fmla="*/ 68580 w 213360"/>
                <a:gd name="connsiteY5" fmla="*/ 106680 h 381000"/>
                <a:gd name="connsiteX6" fmla="*/ 121920 w 213360"/>
                <a:gd name="connsiteY6" fmla="*/ 68580 h 381000"/>
                <a:gd name="connsiteX7" fmla="*/ 121920 w 213360"/>
                <a:gd name="connsiteY7" fmla="*/ 45720 h 381000"/>
                <a:gd name="connsiteX8" fmla="*/ 76200 w 213360"/>
                <a:gd name="connsiteY8" fmla="*/ 45720 h 381000"/>
                <a:gd name="connsiteX9" fmla="*/ 76200 w 213360"/>
                <a:gd name="connsiteY9" fmla="*/ 0 h 381000"/>
                <a:gd name="connsiteX10" fmla="*/ 0 w 213360"/>
                <a:gd name="connsiteY10" fmla="*/ 30480 h 381000"/>
                <a:gd name="connsiteX11" fmla="*/ 15240 w 213360"/>
                <a:gd name="connsiteY11" fmla="*/ 114300 h 381000"/>
                <a:gd name="connsiteX12" fmla="*/ 30480 w 213360"/>
                <a:gd name="connsiteY12" fmla="*/ 220980 h 381000"/>
                <a:gd name="connsiteX13" fmla="*/ 76200 w 213360"/>
                <a:gd name="connsiteY13" fmla="*/ 266700 h 381000"/>
                <a:gd name="connsiteX14" fmla="*/ 15240 w 213360"/>
                <a:gd name="connsiteY14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3360" h="381000">
                  <a:moveTo>
                    <a:pt x="15240" y="381000"/>
                  </a:moveTo>
                  <a:lnTo>
                    <a:pt x="205740" y="335280"/>
                  </a:lnTo>
                  <a:lnTo>
                    <a:pt x="213360" y="251460"/>
                  </a:lnTo>
                  <a:lnTo>
                    <a:pt x="144780" y="251460"/>
                  </a:lnTo>
                  <a:lnTo>
                    <a:pt x="137160" y="129540"/>
                  </a:lnTo>
                  <a:lnTo>
                    <a:pt x="68580" y="106680"/>
                  </a:lnTo>
                  <a:lnTo>
                    <a:pt x="121920" y="68580"/>
                  </a:lnTo>
                  <a:lnTo>
                    <a:pt x="121920" y="45720"/>
                  </a:lnTo>
                  <a:lnTo>
                    <a:pt x="76200" y="45720"/>
                  </a:lnTo>
                  <a:lnTo>
                    <a:pt x="76200" y="0"/>
                  </a:lnTo>
                  <a:lnTo>
                    <a:pt x="0" y="30480"/>
                  </a:lnTo>
                  <a:lnTo>
                    <a:pt x="15240" y="114300"/>
                  </a:lnTo>
                  <a:lnTo>
                    <a:pt x="30480" y="220980"/>
                  </a:lnTo>
                  <a:lnTo>
                    <a:pt x="76200" y="266700"/>
                  </a:lnTo>
                  <a:lnTo>
                    <a:pt x="15240" y="38100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015740" y="2849880"/>
              <a:ext cx="106680" cy="144780"/>
            </a:xfrm>
            <a:custGeom>
              <a:avLst/>
              <a:gdLst>
                <a:gd name="connsiteX0" fmla="*/ 15240 w 106680"/>
                <a:gd name="connsiteY0" fmla="*/ 144780 h 144780"/>
                <a:gd name="connsiteX1" fmla="*/ 106680 w 106680"/>
                <a:gd name="connsiteY1" fmla="*/ 114300 h 144780"/>
                <a:gd name="connsiteX2" fmla="*/ 106680 w 106680"/>
                <a:gd name="connsiteY2" fmla="*/ 0 h 144780"/>
                <a:gd name="connsiteX3" fmla="*/ 106680 w 106680"/>
                <a:gd name="connsiteY3" fmla="*/ 0 h 144780"/>
                <a:gd name="connsiteX4" fmla="*/ 0 w 106680"/>
                <a:gd name="connsiteY4" fmla="*/ 60960 h 144780"/>
                <a:gd name="connsiteX5" fmla="*/ 15240 w 106680"/>
                <a:gd name="connsiteY5" fmla="*/ 144780 h 14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" h="144780">
                  <a:moveTo>
                    <a:pt x="15240" y="144780"/>
                  </a:moveTo>
                  <a:lnTo>
                    <a:pt x="106680" y="114300"/>
                  </a:lnTo>
                  <a:lnTo>
                    <a:pt x="106680" y="0"/>
                  </a:lnTo>
                  <a:lnTo>
                    <a:pt x="106680" y="0"/>
                  </a:lnTo>
                  <a:lnTo>
                    <a:pt x="0" y="60960"/>
                  </a:lnTo>
                  <a:lnTo>
                    <a:pt x="15240" y="1447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446020" y="617220"/>
              <a:ext cx="1577340" cy="2004060"/>
            </a:xfrm>
            <a:custGeom>
              <a:avLst/>
              <a:gdLst>
                <a:gd name="connsiteX0" fmla="*/ 739140 w 1577340"/>
                <a:gd name="connsiteY0" fmla="*/ 2004060 h 2004060"/>
                <a:gd name="connsiteX1" fmla="*/ 784860 w 1577340"/>
                <a:gd name="connsiteY1" fmla="*/ 1805940 h 2004060"/>
                <a:gd name="connsiteX2" fmla="*/ 845820 w 1577340"/>
                <a:gd name="connsiteY2" fmla="*/ 1684020 h 2004060"/>
                <a:gd name="connsiteX3" fmla="*/ 967740 w 1577340"/>
                <a:gd name="connsiteY3" fmla="*/ 1691640 h 2004060"/>
                <a:gd name="connsiteX4" fmla="*/ 1021080 w 1577340"/>
                <a:gd name="connsiteY4" fmla="*/ 1508760 h 2004060"/>
                <a:gd name="connsiteX5" fmla="*/ 1226820 w 1577340"/>
                <a:gd name="connsiteY5" fmla="*/ 1447800 h 2004060"/>
                <a:gd name="connsiteX6" fmla="*/ 1280160 w 1577340"/>
                <a:gd name="connsiteY6" fmla="*/ 1333500 h 2004060"/>
                <a:gd name="connsiteX7" fmla="*/ 1287780 w 1577340"/>
                <a:gd name="connsiteY7" fmla="*/ 1104900 h 2004060"/>
                <a:gd name="connsiteX8" fmla="*/ 1394460 w 1577340"/>
                <a:gd name="connsiteY8" fmla="*/ 922020 h 2004060"/>
                <a:gd name="connsiteX9" fmla="*/ 1325880 w 1577340"/>
                <a:gd name="connsiteY9" fmla="*/ 807720 h 2004060"/>
                <a:gd name="connsiteX10" fmla="*/ 1363980 w 1577340"/>
                <a:gd name="connsiteY10" fmla="*/ 640080 h 2004060"/>
                <a:gd name="connsiteX11" fmla="*/ 1295400 w 1577340"/>
                <a:gd name="connsiteY11" fmla="*/ 594360 h 2004060"/>
                <a:gd name="connsiteX12" fmla="*/ 1371600 w 1577340"/>
                <a:gd name="connsiteY12" fmla="*/ 449580 h 2004060"/>
                <a:gd name="connsiteX13" fmla="*/ 1508760 w 1577340"/>
                <a:gd name="connsiteY13" fmla="*/ 236220 h 2004060"/>
                <a:gd name="connsiteX14" fmla="*/ 1577340 w 1577340"/>
                <a:gd name="connsiteY14" fmla="*/ 121920 h 2004060"/>
                <a:gd name="connsiteX15" fmla="*/ 1485900 w 1577340"/>
                <a:gd name="connsiteY15" fmla="*/ 68580 h 2004060"/>
                <a:gd name="connsiteX16" fmla="*/ 1386840 w 1577340"/>
                <a:gd name="connsiteY16" fmla="*/ 144780 h 2004060"/>
                <a:gd name="connsiteX17" fmla="*/ 1303020 w 1577340"/>
                <a:gd name="connsiteY17" fmla="*/ 53340 h 2004060"/>
                <a:gd name="connsiteX18" fmla="*/ 1203960 w 1577340"/>
                <a:gd name="connsiteY18" fmla="*/ 76200 h 2004060"/>
                <a:gd name="connsiteX19" fmla="*/ 1059180 w 1577340"/>
                <a:gd name="connsiteY19" fmla="*/ 45720 h 2004060"/>
                <a:gd name="connsiteX20" fmla="*/ 998220 w 1577340"/>
                <a:gd name="connsiteY20" fmla="*/ 83820 h 2004060"/>
                <a:gd name="connsiteX21" fmla="*/ 822960 w 1577340"/>
                <a:gd name="connsiteY21" fmla="*/ 83820 h 2004060"/>
                <a:gd name="connsiteX22" fmla="*/ 670560 w 1577340"/>
                <a:gd name="connsiteY22" fmla="*/ 38100 h 2004060"/>
                <a:gd name="connsiteX23" fmla="*/ 525780 w 1577340"/>
                <a:gd name="connsiteY23" fmla="*/ 38100 h 2004060"/>
                <a:gd name="connsiteX24" fmla="*/ 449580 w 1577340"/>
                <a:gd name="connsiteY24" fmla="*/ 0 h 2004060"/>
                <a:gd name="connsiteX25" fmla="*/ 281940 w 1577340"/>
                <a:gd name="connsiteY25" fmla="*/ 60960 h 2004060"/>
                <a:gd name="connsiteX26" fmla="*/ 281940 w 1577340"/>
                <a:gd name="connsiteY26" fmla="*/ 198120 h 2004060"/>
                <a:gd name="connsiteX27" fmla="*/ 259080 w 1577340"/>
                <a:gd name="connsiteY27" fmla="*/ 190500 h 2004060"/>
                <a:gd name="connsiteX28" fmla="*/ 144780 w 1577340"/>
                <a:gd name="connsiteY28" fmla="*/ 358140 h 2004060"/>
                <a:gd name="connsiteX29" fmla="*/ 182880 w 1577340"/>
                <a:gd name="connsiteY29" fmla="*/ 426720 h 2004060"/>
                <a:gd name="connsiteX30" fmla="*/ 182880 w 1577340"/>
                <a:gd name="connsiteY30" fmla="*/ 502920 h 2004060"/>
                <a:gd name="connsiteX31" fmla="*/ 76200 w 1577340"/>
                <a:gd name="connsiteY31" fmla="*/ 518160 h 2004060"/>
                <a:gd name="connsiteX32" fmla="*/ 0 w 1577340"/>
                <a:gd name="connsiteY32" fmla="*/ 594360 h 2004060"/>
                <a:gd name="connsiteX33" fmla="*/ 76200 w 1577340"/>
                <a:gd name="connsiteY33" fmla="*/ 723900 h 2004060"/>
                <a:gd name="connsiteX34" fmla="*/ 129540 w 1577340"/>
                <a:gd name="connsiteY34" fmla="*/ 853440 h 2004060"/>
                <a:gd name="connsiteX35" fmla="*/ 289560 w 1577340"/>
                <a:gd name="connsiteY35" fmla="*/ 845820 h 2004060"/>
                <a:gd name="connsiteX36" fmla="*/ 434340 w 1577340"/>
                <a:gd name="connsiteY36" fmla="*/ 1021080 h 2004060"/>
                <a:gd name="connsiteX37" fmla="*/ 434340 w 1577340"/>
                <a:gd name="connsiteY37" fmla="*/ 1280160 h 2004060"/>
                <a:gd name="connsiteX38" fmla="*/ 525780 w 1577340"/>
                <a:gd name="connsiteY38" fmla="*/ 1287780 h 2004060"/>
                <a:gd name="connsiteX39" fmla="*/ 518160 w 1577340"/>
                <a:gd name="connsiteY39" fmla="*/ 1341120 h 2004060"/>
                <a:gd name="connsiteX40" fmla="*/ 464820 w 1577340"/>
                <a:gd name="connsiteY40" fmla="*/ 1341120 h 2004060"/>
                <a:gd name="connsiteX41" fmla="*/ 464820 w 1577340"/>
                <a:gd name="connsiteY41" fmla="*/ 1432560 h 2004060"/>
                <a:gd name="connsiteX42" fmla="*/ 541020 w 1577340"/>
                <a:gd name="connsiteY42" fmla="*/ 1424940 h 2004060"/>
                <a:gd name="connsiteX43" fmla="*/ 541020 w 1577340"/>
                <a:gd name="connsiteY43" fmla="*/ 1493520 h 2004060"/>
                <a:gd name="connsiteX44" fmla="*/ 541020 w 1577340"/>
                <a:gd name="connsiteY44" fmla="*/ 1493520 h 2004060"/>
                <a:gd name="connsiteX45" fmla="*/ 480060 w 1577340"/>
                <a:gd name="connsiteY45" fmla="*/ 1630680 h 2004060"/>
                <a:gd name="connsiteX46" fmla="*/ 556260 w 1577340"/>
                <a:gd name="connsiteY46" fmla="*/ 1798320 h 2004060"/>
                <a:gd name="connsiteX47" fmla="*/ 624840 w 1577340"/>
                <a:gd name="connsiteY47" fmla="*/ 1927860 h 2004060"/>
                <a:gd name="connsiteX48" fmla="*/ 739140 w 1577340"/>
                <a:gd name="connsiteY48" fmla="*/ 2004060 h 200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77340" h="2004060">
                  <a:moveTo>
                    <a:pt x="739140" y="2004060"/>
                  </a:moveTo>
                  <a:lnTo>
                    <a:pt x="784860" y="1805940"/>
                  </a:lnTo>
                  <a:lnTo>
                    <a:pt x="845820" y="1684020"/>
                  </a:lnTo>
                  <a:lnTo>
                    <a:pt x="967740" y="1691640"/>
                  </a:lnTo>
                  <a:lnTo>
                    <a:pt x="1021080" y="1508760"/>
                  </a:lnTo>
                  <a:lnTo>
                    <a:pt x="1226820" y="1447800"/>
                  </a:lnTo>
                  <a:lnTo>
                    <a:pt x="1280160" y="1333500"/>
                  </a:lnTo>
                  <a:lnTo>
                    <a:pt x="1287780" y="1104900"/>
                  </a:lnTo>
                  <a:lnTo>
                    <a:pt x="1394460" y="922020"/>
                  </a:lnTo>
                  <a:lnTo>
                    <a:pt x="1325880" y="807720"/>
                  </a:lnTo>
                  <a:lnTo>
                    <a:pt x="1363980" y="640080"/>
                  </a:lnTo>
                  <a:lnTo>
                    <a:pt x="1295400" y="594360"/>
                  </a:lnTo>
                  <a:lnTo>
                    <a:pt x="1371600" y="449580"/>
                  </a:lnTo>
                  <a:lnTo>
                    <a:pt x="1508760" y="236220"/>
                  </a:lnTo>
                  <a:lnTo>
                    <a:pt x="1577340" y="121920"/>
                  </a:lnTo>
                  <a:lnTo>
                    <a:pt x="1485900" y="68580"/>
                  </a:lnTo>
                  <a:lnTo>
                    <a:pt x="1386840" y="144780"/>
                  </a:lnTo>
                  <a:lnTo>
                    <a:pt x="1303020" y="53340"/>
                  </a:lnTo>
                  <a:lnTo>
                    <a:pt x="1203960" y="76200"/>
                  </a:lnTo>
                  <a:lnTo>
                    <a:pt x="1059180" y="45720"/>
                  </a:lnTo>
                  <a:lnTo>
                    <a:pt x="998220" y="83820"/>
                  </a:lnTo>
                  <a:lnTo>
                    <a:pt x="822960" y="83820"/>
                  </a:lnTo>
                  <a:lnTo>
                    <a:pt x="670560" y="38100"/>
                  </a:lnTo>
                  <a:lnTo>
                    <a:pt x="525780" y="38100"/>
                  </a:lnTo>
                  <a:lnTo>
                    <a:pt x="449580" y="0"/>
                  </a:lnTo>
                  <a:lnTo>
                    <a:pt x="281940" y="60960"/>
                  </a:lnTo>
                  <a:lnTo>
                    <a:pt x="281940" y="198120"/>
                  </a:lnTo>
                  <a:lnTo>
                    <a:pt x="259080" y="190500"/>
                  </a:lnTo>
                  <a:lnTo>
                    <a:pt x="144780" y="358140"/>
                  </a:lnTo>
                  <a:lnTo>
                    <a:pt x="182880" y="426720"/>
                  </a:lnTo>
                  <a:lnTo>
                    <a:pt x="182880" y="502920"/>
                  </a:lnTo>
                  <a:lnTo>
                    <a:pt x="76200" y="518160"/>
                  </a:lnTo>
                  <a:lnTo>
                    <a:pt x="0" y="594360"/>
                  </a:lnTo>
                  <a:lnTo>
                    <a:pt x="76200" y="723900"/>
                  </a:lnTo>
                  <a:lnTo>
                    <a:pt x="129540" y="853440"/>
                  </a:lnTo>
                  <a:lnTo>
                    <a:pt x="289560" y="845820"/>
                  </a:lnTo>
                  <a:lnTo>
                    <a:pt x="434340" y="1021080"/>
                  </a:lnTo>
                  <a:lnTo>
                    <a:pt x="434340" y="1280160"/>
                  </a:lnTo>
                  <a:lnTo>
                    <a:pt x="525780" y="1287780"/>
                  </a:lnTo>
                  <a:lnTo>
                    <a:pt x="518160" y="1341120"/>
                  </a:lnTo>
                  <a:lnTo>
                    <a:pt x="464820" y="1341120"/>
                  </a:lnTo>
                  <a:lnTo>
                    <a:pt x="464820" y="1432560"/>
                  </a:lnTo>
                  <a:lnTo>
                    <a:pt x="541020" y="1424940"/>
                  </a:lnTo>
                  <a:lnTo>
                    <a:pt x="541020" y="1493520"/>
                  </a:lnTo>
                  <a:lnTo>
                    <a:pt x="541020" y="1493520"/>
                  </a:lnTo>
                  <a:lnTo>
                    <a:pt x="480060" y="1630680"/>
                  </a:lnTo>
                  <a:lnTo>
                    <a:pt x="556260" y="1798320"/>
                  </a:lnTo>
                  <a:lnTo>
                    <a:pt x="624840" y="1927860"/>
                  </a:lnTo>
                  <a:lnTo>
                    <a:pt x="739140" y="200406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570220" y="1363980"/>
              <a:ext cx="480060" cy="617220"/>
            </a:xfrm>
            <a:custGeom>
              <a:avLst/>
              <a:gdLst>
                <a:gd name="connsiteX0" fmla="*/ 167640 w 480060"/>
                <a:gd name="connsiteY0" fmla="*/ 617220 h 617220"/>
                <a:gd name="connsiteX1" fmla="*/ 45720 w 480060"/>
                <a:gd name="connsiteY1" fmla="*/ 571500 h 617220"/>
                <a:gd name="connsiteX2" fmla="*/ 0 w 480060"/>
                <a:gd name="connsiteY2" fmla="*/ 510540 h 617220"/>
                <a:gd name="connsiteX3" fmla="*/ 114300 w 480060"/>
                <a:gd name="connsiteY3" fmla="*/ 281940 h 617220"/>
                <a:gd name="connsiteX4" fmla="*/ 182880 w 480060"/>
                <a:gd name="connsiteY4" fmla="*/ 121920 h 617220"/>
                <a:gd name="connsiteX5" fmla="*/ 419100 w 480060"/>
                <a:gd name="connsiteY5" fmla="*/ 0 h 617220"/>
                <a:gd name="connsiteX6" fmla="*/ 480060 w 480060"/>
                <a:gd name="connsiteY6" fmla="*/ 22860 h 617220"/>
                <a:gd name="connsiteX7" fmla="*/ 457200 w 480060"/>
                <a:gd name="connsiteY7" fmla="*/ 83820 h 617220"/>
                <a:gd name="connsiteX8" fmla="*/ 281940 w 480060"/>
                <a:gd name="connsiteY8" fmla="*/ 190500 h 617220"/>
                <a:gd name="connsiteX9" fmla="*/ 175260 w 480060"/>
                <a:gd name="connsiteY9" fmla="*/ 342900 h 617220"/>
                <a:gd name="connsiteX10" fmla="*/ 121920 w 480060"/>
                <a:gd name="connsiteY10" fmla="*/ 472440 h 617220"/>
                <a:gd name="connsiteX11" fmla="*/ 167640 w 480060"/>
                <a:gd name="connsiteY11" fmla="*/ 61722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0060" h="617220">
                  <a:moveTo>
                    <a:pt x="167640" y="617220"/>
                  </a:moveTo>
                  <a:lnTo>
                    <a:pt x="45720" y="571500"/>
                  </a:lnTo>
                  <a:lnTo>
                    <a:pt x="0" y="510540"/>
                  </a:lnTo>
                  <a:lnTo>
                    <a:pt x="114300" y="281940"/>
                  </a:lnTo>
                  <a:lnTo>
                    <a:pt x="182880" y="121920"/>
                  </a:lnTo>
                  <a:lnTo>
                    <a:pt x="419100" y="0"/>
                  </a:lnTo>
                  <a:lnTo>
                    <a:pt x="480060" y="22860"/>
                  </a:lnTo>
                  <a:lnTo>
                    <a:pt x="457200" y="83820"/>
                  </a:lnTo>
                  <a:lnTo>
                    <a:pt x="281940" y="190500"/>
                  </a:lnTo>
                  <a:lnTo>
                    <a:pt x="175260" y="342900"/>
                  </a:lnTo>
                  <a:lnTo>
                    <a:pt x="121920" y="472440"/>
                  </a:lnTo>
                  <a:lnTo>
                    <a:pt x="167640" y="6172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682740" y="4381500"/>
              <a:ext cx="784860" cy="365760"/>
            </a:xfrm>
            <a:custGeom>
              <a:avLst/>
              <a:gdLst>
                <a:gd name="connsiteX0" fmla="*/ 0 w 784860"/>
                <a:gd name="connsiteY0" fmla="*/ 0 h 365760"/>
                <a:gd name="connsiteX1" fmla="*/ 213360 w 784860"/>
                <a:gd name="connsiteY1" fmla="*/ 259080 h 365760"/>
                <a:gd name="connsiteX2" fmla="*/ 373380 w 784860"/>
                <a:gd name="connsiteY2" fmla="*/ 335280 h 365760"/>
                <a:gd name="connsiteX3" fmla="*/ 784860 w 784860"/>
                <a:gd name="connsiteY3" fmla="*/ 365760 h 365760"/>
                <a:gd name="connsiteX4" fmla="*/ 342900 w 784860"/>
                <a:gd name="connsiteY4" fmla="*/ 289560 h 365760"/>
                <a:gd name="connsiteX5" fmla="*/ 266700 w 784860"/>
                <a:gd name="connsiteY5" fmla="*/ 236220 h 365760"/>
                <a:gd name="connsiteX6" fmla="*/ 228600 w 784860"/>
                <a:gd name="connsiteY6" fmla="*/ 129540 h 365760"/>
                <a:gd name="connsiteX7" fmla="*/ 0 w 784860"/>
                <a:gd name="connsiteY7" fmla="*/ 0 h 365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4860" h="365760">
                  <a:moveTo>
                    <a:pt x="0" y="0"/>
                  </a:moveTo>
                  <a:lnTo>
                    <a:pt x="213360" y="259080"/>
                  </a:lnTo>
                  <a:lnTo>
                    <a:pt x="373380" y="335280"/>
                  </a:lnTo>
                  <a:lnTo>
                    <a:pt x="784860" y="365760"/>
                  </a:lnTo>
                  <a:lnTo>
                    <a:pt x="342900" y="289560"/>
                  </a:lnTo>
                  <a:lnTo>
                    <a:pt x="266700" y="236220"/>
                  </a:lnTo>
                  <a:lnTo>
                    <a:pt x="228600" y="12954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7559040" y="4526280"/>
              <a:ext cx="556260" cy="251460"/>
            </a:xfrm>
            <a:custGeom>
              <a:avLst/>
              <a:gdLst>
                <a:gd name="connsiteX0" fmla="*/ 45720 w 556260"/>
                <a:gd name="connsiteY0" fmla="*/ 68580 h 251460"/>
                <a:gd name="connsiteX1" fmla="*/ 198120 w 556260"/>
                <a:gd name="connsiteY1" fmla="*/ 144780 h 251460"/>
                <a:gd name="connsiteX2" fmla="*/ 236220 w 556260"/>
                <a:gd name="connsiteY2" fmla="*/ 220980 h 251460"/>
                <a:gd name="connsiteX3" fmla="*/ 327660 w 556260"/>
                <a:gd name="connsiteY3" fmla="*/ 220980 h 251460"/>
                <a:gd name="connsiteX4" fmla="*/ 373380 w 556260"/>
                <a:gd name="connsiteY4" fmla="*/ 167640 h 251460"/>
                <a:gd name="connsiteX5" fmla="*/ 472440 w 556260"/>
                <a:gd name="connsiteY5" fmla="*/ 251460 h 251460"/>
                <a:gd name="connsiteX6" fmla="*/ 556260 w 556260"/>
                <a:gd name="connsiteY6" fmla="*/ 251460 h 251460"/>
                <a:gd name="connsiteX7" fmla="*/ 434340 w 556260"/>
                <a:gd name="connsiteY7" fmla="*/ 167640 h 251460"/>
                <a:gd name="connsiteX8" fmla="*/ 388620 w 556260"/>
                <a:gd name="connsiteY8" fmla="*/ 83820 h 251460"/>
                <a:gd name="connsiteX9" fmla="*/ 190500 w 556260"/>
                <a:gd name="connsiteY9" fmla="*/ 22860 h 251460"/>
                <a:gd name="connsiteX10" fmla="*/ 144780 w 556260"/>
                <a:gd name="connsiteY10" fmla="*/ 53340 h 251460"/>
                <a:gd name="connsiteX11" fmla="*/ 68580 w 556260"/>
                <a:gd name="connsiteY11" fmla="*/ 0 h 251460"/>
                <a:gd name="connsiteX12" fmla="*/ 0 w 556260"/>
                <a:gd name="connsiteY12" fmla="*/ 0 h 251460"/>
                <a:gd name="connsiteX13" fmla="*/ 45720 w 556260"/>
                <a:gd name="connsiteY13" fmla="*/ 68580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6260" h="251460">
                  <a:moveTo>
                    <a:pt x="45720" y="68580"/>
                  </a:moveTo>
                  <a:lnTo>
                    <a:pt x="198120" y="144780"/>
                  </a:lnTo>
                  <a:lnTo>
                    <a:pt x="236220" y="220980"/>
                  </a:lnTo>
                  <a:lnTo>
                    <a:pt x="327660" y="220980"/>
                  </a:lnTo>
                  <a:lnTo>
                    <a:pt x="373380" y="167640"/>
                  </a:lnTo>
                  <a:lnTo>
                    <a:pt x="472440" y="251460"/>
                  </a:lnTo>
                  <a:lnTo>
                    <a:pt x="556260" y="251460"/>
                  </a:lnTo>
                  <a:lnTo>
                    <a:pt x="434340" y="167640"/>
                  </a:lnTo>
                  <a:lnTo>
                    <a:pt x="388620" y="83820"/>
                  </a:lnTo>
                  <a:lnTo>
                    <a:pt x="190500" y="22860"/>
                  </a:lnTo>
                  <a:lnTo>
                    <a:pt x="144780" y="53340"/>
                  </a:lnTo>
                  <a:lnTo>
                    <a:pt x="68580" y="0"/>
                  </a:lnTo>
                  <a:lnTo>
                    <a:pt x="0" y="0"/>
                  </a:lnTo>
                  <a:lnTo>
                    <a:pt x="45720" y="685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6294120" y="4267200"/>
              <a:ext cx="76200" cy="76200"/>
            </a:xfrm>
            <a:custGeom>
              <a:avLst/>
              <a:gdLst>
                <a:gd name="connsiteX0" fmla="*/ 0 w 76200"/>
                <a:gd name="connsiteY0" fmla="*/ 30480 h 76200"/>
                <a:gd name="connsiteX1" fmla="*/ 60960 w 76200"/>
                <a:gd name="connsiteY1" fmla="*/ 76200 h 76200"/>
                <a:gd name="connsiteX2" fmla="*/ 76200 w 76200"/>
                <a:gd name="connsiteY2" fmla="*/ 0 h 76200"/>
                <a:gd name="connsiteX3" fmla="*/ 0 w 76200"/>
                <a:gd name="connsiteY3" fmla="*/ 3048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76200">
                  <a:moveTo>
                    <a:pt x="0" y="30480"/>
                  </a:moveTo>
                  <a:lnTo>
                    <a:pt x="60960" y="76200"/>
                  </a:lnTo>
                  <a:lnTo>
                    <a:pt x="76200" y="0"/>
                  </a:lnTo>
                  <a:lnTo>
                    <a:pt x="0" y="304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7025640" y="4305300"/>
              <a:ext cx="251460" cy="304800"/>
            </a:xfrm>
            <a:custGeom>
              <a:avLst/>
              <a:gdLst>
                <a:gd name="connsiteX0" fmla="*/ 0 w 251460"/>
                <a:gd name="connsiteY0" fmla="*/ 137160 h 304800"/>
                <a:gd name="connsiteX1" fmla="*/ 99060 w 251460"/>
                <a:gd name="connsiteY1" fmla="*/ 137160 h 304800"/>
                <a:gd name="connsiteX2" fmla="*/ 167640 w 251460"/>
                <a:gd name="connsiteY2" fmla="*/ 76200 h 304800"/>
                <a:gd name="connsiteX3" fmla="*/ 213360 w 251460"/>
                <a:gd name="connsiteY3" fmla="*/ 0 h 304800"/>
                <a:gd name="connsiteX4" fmla="*/ 251460 w 251460"/>
                <a:gd name="connsiteY4" fmla="*/ 60960 h 304800"/>
                <a:gd name="connsiteX5" fmla="*/ 228600 w 251460"/>
                <a:gd name="connsiteY5" fmla="*/ 129540 h 304800"/>
                <a:gd name="connsiteX6" fmla="*/ 251460 w 251460"/>
                <a:gd name="connsiteY6" fmla="*/ 175260 h 304800"/>
                <a:gd name="connsiteX7" fmla="*/ 236220 w 251460"/>
                <a:gd name="connsiteY7" fmla="*/ 243840 h 304800"/>
                <a:gd name="connsiteX8" fmla="*/ 182880 w 251460"/>
                <a:gd name="connsiteY8" fmla="*/ 304800 h 304800"/>
                <a:gd name="connsiteX9" fmla="*/ 68580 w 251460"/>
                <a:gd name="connsiteY9" fmla="*/ 297180 h 304800"/>
                <a:gd name="connsiteX10" fmla="*/ 22860 w 251460"/>
                <a:gd name="connsiteY10" fmla="*/ 266700 h 304800"/>
                <a:gd name="connsiteX11" fmla="*/ 0 w 251460"/>
                <a:gd name="connsiteY11" fmla="*/ 13716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1460" h="304800">
                  <a:moveTo>
                    <a:pt x="0" y="137160"/>
                  </a:moveTo>
                  <a:lnTo>
                    <a:pt x="99060" y="137160"/>
                  </a:lnTo>
                  <a:lnTo>
                    <a:pt x="167640" y="76200"/>
                  </a:lnTo>
                  <a:lnTo>
                    <a:pt x="213360" y="0"/>
                  </a:lnTo>
                  <a:lnTo>
                    <a:pt x="251460" y="60960"/>
                  </a:lnTo>
                  <a:lnTo>
                    <a:pt x="228600" y="129540"/>
                  </a:lnTo>
                  <a:lnTo>
                    <a:pt x="251460" y="175260"/>
                  </a:lnTo>
                  <a:lnTo>
                    <a:pt x="236220" y="243840"/>
                  </a:lnTo>
                  <a:lnTo>
                    <a:pt x="182880" y="304800"/>
                  </a:lnTo>
                  <a:lnTo>
                    <a:pt x="68580" y="297180"/>
                  </a:lnTo>
                  <a:lnTo>
                    <a:pt x="22860" y="266700"/>
                  </a:lnTo>
                  <a:lnTo>
                    <a:pt x="0" y="13716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7261860" y="4038600"/>
              <a:ext cx="190500" cy="228600"/>
            </a:xfrm>
            <a:custGeom>
              <a:avLst/>
              <a:gdLst>
                <a:gd name="connsiteX0" fmla="*/ 0 w 190500"/>
                <a:gd name="connsiteY0" fmla="*/ 205740 h 228600"/>
                <a:gd name="connsiteX1" fmla="*/ 60960 w 190500"/>
                <a:gd name="connsiteY1" fmla="*/ 114300 h 228600"/>
                <a:gd name="connsiteX2" fmla="*/ 53340 w 190500"/>
                <a:gd name="connsiteY2" fmla="*/ 38100 h 228600"/>
                <a:gd name="connsiteX3" fmla="*/ 83820 w 190500"/>
                <a:gd name="connsiteY3" fmla="*/ 0 h 228600"/>
                <a:gd name="connsiteX4" fmla="*/ 121920 w 190500"/>
                <a:gd name="connsiteY4" fmla="*/ 7620 h 228600"/>
                <a:gd name="connsiteX5" fmla="*/ 91440 w 190500"/>
                <a:gd name="connsiteY5" fmla="*/ 83820 h 228600"/>
                <a:gd name="connsiteX6" fmla="*/ 190500 w 190500"/>
                <a:gd name="connsiteY6" fmla="*/ 144780 h 228600"/>
                <a:gd name="connsiteX7" fmla="*/ 175260 w 190500"/>
                <a:gd name="connsiteY7" fmla="*/ 205740 h 228600"/>
                <a:gd name="connsiteX8" fmla="*/ 121920 w 190500"/>
                <a:gd name="connsiteY8" fmla="*/ 228600 h 228600"/>
                <a:gd name="connsiteX9" fmla="*/ 60960 w 190500"/>
                <a:gd name="connsiteY9" fmla="*/ 144780 h 228600"/>
                <a:gd name="connsiteX10" fmla="*/ 0 w 190500"/>
                <a:gd name="connsiteY10" fmla="*/ 20574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28600">
                  <a:moveTo>
                    <a:pt x="0" y="205740"/>
                  </a:moveTo>
                  <a:lnTo>
                    <a:pt x="60960" y="114300"/>
                  </a:lnTo>
                  <a:lnTo>
                    <a:pt x="53340" y="38100"/>
                  </a:lnTo>
                  <a:lnTo>
                    <a:pt x="83820" y="0"/>
                  </a:lnTo>
                  <a:lnTo>
                    <a:pt x="121920" y="7620"/>
                  </a:lnTo>
                  <a:lnTo>
                    <a:pt x="91440" y="83820"/>
                  </a:lnTo>
                  <a:lnTo>
                    <a:pt x="190500" y="144780"/>
                  </a:lnTo>
                  <a:lnTo>
                    <a:pt x="175260" y="205740"/>
                  </a:lnTo>
                  <a:lnTo>
                    <a:pt x="121920" y="228600"/>
                  </a:lnTo>
                  <a:lnTo>
                    <a:pt x="60960" y="144780"/>
                  </a:lnTo>
                  <a:lnTo>
                    <a:pt x="0" y="20574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7033260" y="3992880"/>
              <a:ext cx="60960" cy="53340"/>
            </a:xfrm>
            <a:custGeom>
              <a:avLst/>
              <a:gdLst>
                <a:gd name="connsiteX0" fmla="*/ 0 w 60960"/>
                <a:gd name="connsiteY0" fmla="*/ 0 h 53340"/>
                <a:gd name="connsiteX1" fmla="*/ 60960 w 60960"/>
                <a:gd name="connsiteY1" fmla="*/ 0 h 53340"/>
                <a:gd name="connsiteX2" fmla="*/ 38100 w 60960"/>
                <a:gd name="connsiteY2" fmla="*/ 53340 h 53340"/>
                <a:gd name="connsiteX3" fmla="*/ 0 w 60960"/>
                <a:gd name="connsiteY3" fmla="*/ 0 h 5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" h="53340">
                  <a:moveTo>
                    <a:pt x="0" y="0"/>
                  </a:moveTo>
                  <a:lnTo>
                    <a:pt x="60960" y="0"/>
                  </a:lnTo>
                  <a:lnTo>
                    <a:pt x="38100" y="5334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566660" y="3611880"/>
              <a:ext cx="53340" cy="68580"/>
            </a:xfrm>
            <a:custGeom>
              <a:avLst/>
              <a:gdLst>
                <a:gd name="connsiteX0" fmla="*/ 22860 w 53340"/>
                <a:gd name="connsiteY0" fmla="*/ 68580 h 68580"/>
                <a:gd name="connsiteX1" fmla="*/ 53340 w 53340"/>
                <a:gd name="connsiteY1" fmla="*/ 0 h 68580"/>
                <a:gd name="connsiteX2" fmla="*/ 0 w 53340"/>
                <a:gd name="connsiteY2" fmla="*/ 7620 h 68580"/>
                <a:gd name="connsiteX3" fmla="*/ 22860 w 53340"/>
                <a:gd name="connsiteY3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" h="68580">
                  <a:moveTo>
                    <a:pt x="22860" y="68580"/>
                  </a:moveTo>
                  <a:lnTo>
                    <a:pt x="53340" y="0"/>
                  </a:lnTo>
                  <a:lnTo>
                    <a:pt x="0" y="7620"/>
                  </a:lnTo>
                  <a:lnTo>
                    <a:pt x="22860" y="685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604760" y="3375660"/>
              <a:ext cx="259080" cy="243840"/>
            </a:xfrm>
            <a:custGeom>
              <a:avLst/>
              <a:gdLst>
                <a:gd name="connsiteX0" fmla="*/ 0 w 259080"/>
                <a:gd name="connsiteY0" fmla="*/ 236220 h 243840"/>
                <a:gd name="connsiteX1" fmla="*/ 91440 w 259080"/>
                <a:gd name="connsiteY1" fmla="*/ 243840 h 243840"/>
                <a:gd name="connsiteX2" fmla="*/ 144780 w 259080"/>
                <a:gd name="connsiteY2" fmla="*/ 198120 h 243840"/>
                <a:gd name="connsiteX3" fmla="*/ 205740 w 259080"/>
                <a:gd name="connsiteY3" fmla="*/ 190500 h 243840"/>
                <a:gd name="connsiteX4" fmla="*/ 259080 w 259080"/>
                <a:gd name="connsiteY4" fmla="*/ 22860 h 243840"/>
                <a:gd name="connsiteX5" fmla="*/ 259080 w 259080"/>
                <a:gd name="connsiteY5" fmla="*/ 22860 h 243840"/>
                <a:gd name="connsiteX6" fmla="*/ 190500 w 259080"/>
                <a:gd name="connsiteY6" fmla="*/ 0 h 243840"/>
                <a:gd name="connsiteX7" fmla="*/ 160020 w 259080"/>
                <a:gd name="connsiteY7" fmla="*/ 114300 h 243840"/>
                <a:gd name="connsiteX8" fmla="*/ 114300 w 259080"/>
                <a:gd name="connsiteY8" fmla="*/ 144780 h 243840"/>
                <a:gd name="connsiteX9" fmla="*/ 114300 w 259080"/>
                <a:gd name="connsiteY9" fmla="*/ 182880 h 243840"/>
                <a:gd name="connsiteX10" fmla="*/ 30480 w 259080"/>
                <a:gd name="connsiteY10" fmla="*/ 182880 h 243840"/>
                <a:gd name="connsiteX11" fmla="*/ 0 w 259080"/>
                <a:gd name="connsiteY11" fmla="*/ 236220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9080" h="243840">
                  <a:moveTo>
                    <a:pt x="0" y="236220"/>
                  </a:moveTo>
                  <a:lnTo>
                    <a:pt x="91440" y="243840"/>
                  </a:lnTo>
                  <a:lnTo>
                    <a:pt x="144780" y="198120"/>
                  </a:lnTo>
                  <a:lnTo>
                    <a:pt x="205740" y="190500"/>
                  </a:lnTo>
                  <a:lnTo>
                    <a:pt x="259080" y="22860"/>
                  </a:lnTo>
                  <a:lnTo>
                    <a:pt x="259080" y="22860"/>
                  </a:lnTo>
                  <a:lnTo>
                    <a:pt x="190500" y="0"/>
                  </a:lnTo>
                  <a:lnTo>
                    <a:pt x="160020" y="114300"/>
                  </a:lnTo>
                  <a:lnTo>
                    <a:pt x="114300" y="144780"/>
                  </a:lnTo>
                  <a:lnTo>
                    <a:pt x="114300" y="182880"/>
                  </a:lnTo>
                  <a:lnTo>
                    <a:pt x="30480" y="182880"/>
                  </a:lnTo>
                  <a:lnTo>
                    <a:pt x="0" y="2362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840980" y="3230880"/>
              <a:ext cx="129540" cy="121920"/>
            </a:xfrm>
            <a:custGeom>
              <a:avLst/>
              <a:gdLst>
                <a:gd name="connsiteX0" fmla="*/ 0 w 129540"/>
                <a:gd name="connsiteY0" fmla="*/ 121920 h 121920"/>
                <a:gd name="connsiteX1" fmla="*/ 129540 w 129540"/>
                <a:gd name="connsiteY1" fmla="*/ 68580 h 121920"/>
                <a:gd name="connsiteX2" fmla="*/ 15240 w 129540"/>
                <a:gd name="connsiteY2" fmla="*/ 0 h 121920"/>
                <a:gd name="connsiteX3" fmla="*/ 0 w 129540"/>
                <a:gd name="connsiteY3" fmla="*/ 1219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540" h="121920">
                  <a:moveTo>
                    <a:pt x="0" y="121920"/>
                  </a:moveTo>
                  <a:lnTo>
                    <a:pt x="129540" y="68580"/>
                  </a:lnTo>
                  <a:lnTo>
                    <a:pt x="15240" y="0"/>
                  </a:lnTo>
                  <a:lnTo>
                    <a:pt x="0" y="1219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8633460" y="5417820"/>
              <a:ext cx="152400" cy="251460"/>
            </a:xfrm>
            <a:custGeom>
              <a:avLst/>
              <a:gdLst>
                <a:gd name="connsiteX0" fmla="*/ 0 w 152400"/>
                <a:gd name="connsiteY0" fmla="*/ 0 h 251460"/>
                <a:gd name="connsiteX1" fmla="*/ 106680 w 152400"/>
                <a:gd name="connsiteY1" fmla="*/ 144780 h 251460"/>
                <a:gd name="connsiteX2" fmla="*/ 152400 w 152400"/>
                <a:gd name="connsiteY2" fmla="*/ 106680 h 251460"/>
                <a:gd name="connsiteX3" fmla="*/ 91440 w 152400"/>
                <a:gd name="connsiteY3" fmla="*/ 251460 h 251460"/>
                <a:gd name="connsiteX4" fmla="*/ 60960 w 152400"/>
                <a:gd name="connsiteY4" fmla="*/ 182880 h 251460"/>
                <a:gd name="connsiteX5" fmla="*/ 30480 w 152400"/>
                <a:gd name="connsiteY5" fmla="*/ 167640 h 251460"/>
                <a:gd name="connsiteX6" fmla="*/ 53340 w 152400"/>
                <a:gd name="connsiteY6" fmla="*/ 144780 h 251460"/>
                <a:gd name="connsiteX7" fmla="*/ 0 w 152400"/>
                <a:gd name="connsiteY7" fmla="*/ 0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251460">
                  <a:moveTo>
                    <a:pt x="0" y="0"/>
                  </a:moveTo>
                  <a:lnTo>
                    <a:pt x="106680" y="144780"/>
                  </a:lnTo>
                  <a:lnTo>
                    <a:pt x="152400" y="106680"/>
                  </a:lnTo>
                  <a:lnTo>
                    <a:pt x="91440" y="251460"/>
                  </a:lnTo>
                  <a:lnTo>
                    <a:pt x="60960" y="182880"/>
                  </a:lnTo>
                  <a:lnTo>
                    <a:pt x="30480" y="167640"/>
                  </a:lnTo>
                  <a:lnTo>
                    <a:pt x="53340" y="14478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8465820" y="5631180"/>
              <a:ext cx="220980" cy="228600"/>
            </a:xfrm>
            <a:custGeom>
              <a:avLst/>
              <a:gdLst>
                <a:gd name="connsiteX0" fmla="*/ 0 w 220980"/>
                <a:gd name="connsiteY0" fmla="*/ 190500 h 228600"/>
                <a:gd name="connsiteX1" fmla="*/ 76200 w 220980"/>
                <a:gd name="connsiteY1" fmla="*/ 228600 h 228600"/>
                <a:gd name="connsiteX2" fmla="*/ 220980 w 220980"/>
                <a:gd name="connsiteY2" fmla="*/ 38100 h 228600"/>
                <a:gd name="connsiteX3" fmla="*/ 152400 w 220980"/>
                <a:gd name="connsiteY3" fmla="*/ 0 h 228600"/>
                <a:gd name="connsiteX4" fmla="*/ 0 w 220980"/>
                <a:gd name="connsiteY4" fmla="*/ 1905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" h="228600">
                  <a:moveTo>
                    <a:pt x="0" y="190500"/>
                  </a:moveTo>
                  <a:lnTo>
                    <a:pt x="76200" y="228600"/>
                  </a:lnTo>
                  <a:lnTo>
                    <a:pt x="220980" y="38100"/>
                  </a:lnTo>
                  <a:lnTo>
                    <a:pt x="152400" y="0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924800" y="5600700"/>
              <a:ext cx="114300" cy="137160"/>
            </a:xfrm>
            <a:custGeom>
              <a:avLst/>
              <a:gdLst>
                <a:gd name="connsiteX0" fmla="*/ 0 w 114300"/>
                <a:gd name="connsiteY0" fmla="*/ 22860 h 137160"/>
                <a:gd name="connsiteX1" fmla="*/ 22860 w 114300"/>
                <a:gd name="connsiteY1" fmla="*/ 137160 h 137160"/>
                <a:gd name="connsiteX2" fmla="*/ 22860 w 114300"/>
                <a:gd name="connsiteY2" fmla="*/ 137160 h 137160"/>
                <a:gd name="connsiteX3" fmla="*/ 114300 w 114300"/>
                <a:gd name="connsiteY3" fmla="*/ 129540 h 137160"/>
                <a:gd name="connsiteX4" fmla="*/ 106680 w 114300"/>
                <a:gd name="connsiteY4" fmla="*/ 0 h 137160"/>
                <a:gd name="connsiteX5" fmla="*/ 60960 w 114300"/>
                <a:gd name="connsiteY5" fmla="*/ 53340 h 137160"/>
                <a:gd name="connsiteX6" fmla="*/ 0 w 114300"/>
                <a:gd name="connsiteY6" fmla="*/ 228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37160">
                  <a:moveTo>
                    <a:pt x="0" y="22860"/>
                  </a:moveTo>
                  <a:lnTo>
                    <a:pt x="22860" y="137160"/>
                  </a:lnTo>
                  <a:lnTo>
                    <a:pt x="22860" y="137160"/>
                  </a:lnTo>
                  <a:lnTo>
                    <a:pt x="114300" y="129540"/>
                  </a:lnTo>
                  <a:lnTo>
                    <a:pt x="106680" y="0"/>
                  </a:lnTo>
                  <a:lnTo>
                    <a:pt x="60960" y="53340"/>
                  </a:lnTo>
                  <a:lnTo>
                    <a:pt x="0" y="2286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56460" y="3909060"/>
              <a:ext cx="281940" cy="68580"/>
            </a:xfrm>
            <a:custGeom>
              <a:avLst/>
              <a:gdLst>
                <a:gd name="connsiteX0" fmla="*/ 0 w 281940"/>
                <a:gd name="connsiteY0" fmla="*/ 30480 h 68580"/>
                <a:gd name="connsiteX1" fmla="*/ 190500 w 281940"/>
                <a:gd name="connsiteY1" fmla="*/ 60960 h 68580"/>
                <a:gd name="connsiteX2" fmla="*/ 190500 w 281940"/>
                <a:gd name="connsiteY2" fmla="*/ 60960 h 68580"/>
                <a:gd name="connsiteX3" fmla="*/ 281940 w 281940"/>
                <a:gd name="connsiteY3" fmla="*/ 68580 h 68580"/>
                <a:gd name="connsiteX4" fmla="*/ 220980 w 281940"/>
                <a:gd name="connsiteY4" fmla="*/ 22860 h 68580"/>
                <a:gd name="connsiteX5" fmla="*/ 60960 w 281940"/>
                <a:gd name="connsiteY5" fmla="*/ 0 h 68580"/>
                <a:gd name="connsiteX6" fmla="*/ 0 w 281940"/>
                <a:gd name="connsiteY6" fmla="*/ 304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40" h="68580">
                  <a:moveTo>
                    <a:pt x="0" y="30480"/>
                  </a:moveTo>
                  <a:lnTo>
                    <a:pt x="190500" y="60960"/>
                  </a:lnTo>
                  <a:lnTo>
                    <a:pt x="190500" y="60960"/>
                  </a:lnTo>
                  <a:lnTo>
                    <a:pt x="281940" y="68580"/>
                  </a:lnTo>
                  <a:lnTo>
                    <a:pt x="220980" y="22860"/>
                  </a:lnTo>
                  <a:lnTo>
                    <a:pt x="60960" y="0"/>
                  </a:lnTo>
                  <a:lnTo>
                    <a:pt x="0" y="304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438400" y="3985260"/>
              <a:ext cx="121920" cy="68580"/>
            </a:xfrm>
            <a:custGeom>
              <a:avLst/>
              <a:gdLst>
                <a:gd name="connsiteX0" fmla="*/ 0 w 121920"/>
                <a:gd name="connsiteY0" fmla="*/ 68580 h 68580"/>
                <a:gd name="connsiteX1" fmla="*/ 121920 w 121920"/>
                <a:gd name="connsiteY1" fmla="*/ 53340 h 68580"/>
                <a:gd name="connsiteX2" fmla="*/ 38100 w 121920"/>
                <a:gd name="connsiteY2" fmla="*/ 0 h 68580"/>
                <a:gd name="connsiteX3" fmla="*/ 0 w 121920"/>
                <a:gd name="connsiteY3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" h="68580">
                  <a:moveTo>
                    <a:pt x="0" y="68580"/>
                  </a:moveTo>
                  <a:lnTo>
                    <a:pt x="121920" y="53340"/>
                  </a:lnTo>
                  <a:lnTo>
                    <a:pt x="38100" y="0"/>
                  </a:lnTo>
                  <a:lnTo>
                    <a:pt x="0" y="6858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019300" y="1706880"/>
              <a:ext cx="723900" cy="830580"/>
            </a:xfrm>
            <a:custGeom>
              <a:avLst/>
              <a:gdLst>
                <a:gd name="connsiteX0" fmla="*/ 289560 w 723900"/>
                <a:gd name="connsiteY0" fmla="*/ 693420 h 830580"/>
                <a:gd name="connsiteX1" fmla="*/ 434340 w 723900"/>
                <a:gd name="connsiteY1" fmla="*/ 685800 h 830580"/>
                <a:gd name="connsiteX2" fmla="*/ 609600 w 723900"/>
                <a:gd name="connsiteY2" fmla="*/ 830580 h 830580"/>
                <a:gd name="connsiteX3" fmla="*/ 632460 w 723900"/>
                <a:gd name="connsiteY3" fmla="*/ 807720 h 830580"/>
                <a:gd name="connsiteX4" fmla="*/ 533400 w 723900"/>
                <a:gd name="connsiteY4" fmla="*/ 693420 h 830580"/>
                <a:gd name="connsiteX5" fmla="*/ 647700 w 723900"/>
                <a:gd name="connsiteY5" fmla="*/ 777240 h 830580"/>
                <a:gd name="connsiteX6" fmla="*/ 647700 w 723900"/>
                <a:gd name="connsiteY6" fmla="*/ 701040 h 830580"/>
                <a:gd name="connsiteX7" fmla="*/ 563880 w 723900"/>
                <a:gd name="connsiteY7" fmla="*/ 586740 h 830580"/>
                <a:gd name="connsiteX8" fmla="*/ 563880 w 723900"/>
                <a:gd name="connsiteY8" fmla="*/ 525780 h 830580"/>
                <a:gd name="connsiteX9" fmla="*/ 670560 w 723900"/>
                <a:gd name="connsiteY9" fmla="*/ 640080 h 830580"/>
                <a:gd name="connsiteX10" fmla="*/ 723900 w 723900"/>
                <a:gd name="connsiteY10" fmla="*/ 533400 h 830580"/>
                <a:gd name="connsiteX11" fmla="*/ 571500 w 723900"/>
                <a:gd name="connsiteY11" fmla="*/ 381000 h 830580"/>
                <a:gd name="connsiteX12" fmla="*/ 571500 w 723900"/>
                <a:gd name="connsiteY12" fmla="*/ 251460 h 830580"/>
                <a:gd name="connsiteX13" fmla="*/ 289560 w 723900"/>
                <a:gd name="connsiteY13" fmla="*/ 0 h 830580"/>
                <a:gd name="connsiteX14" fmla="*/ 68580 w 723900"/>
                <a:gd name="connsiteY14" fmla="*/ 0 h 830580"/>
                <a:gd name="connsiteX15" fmla="*/ 0 w 723900"/>
                <a:gd name="connsiteY15" fmla="*/ 114300 h 830580"/>
                <a:gd name="connsiteX16" fmla="*/ 76200 w 723900"/>
                <a:gd name="connsiteY16" fmla="*/ 297180 h 830580"/>
                <a:gd name="connsiteX17" fmla="*/ 281940 w 723900"/>
                <a:gd name="connsiteY17" fmla="*/ 289560 h 830580"/>
                <a:gd name="connsiteX18" fmla="*/ 441960 w 723900"/>
                <a:gd name="connsiteY18" fmla="*/ 464820 h 830580"/>
                <a:gd name="connsiteX19" fmla="*/ 441960 w 723900"/>
                <a:gd name="connsiteY19" fmla="*/ 609600 h 830580"/>
                <a:gd name="connsiteX20" fmla="*/ 289560 w 723900"/>
                <a:gd name="connsiteY20" fmla="*/ 609600 h 830580"/>
                <a:gd name="connsiteX21" fmla="*/ 289560 w 723900"/>
                <a:gd name="connsiteY21" fmla="*/ 693420 h 83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23900" h="830580">
                  <a:moveTo>
                    <a:pt x="289560" y="693420"/>
                  </a:moveTo>
                  <a:lnTo>
                    <a:pt x="434340" y="685800"/>
                  </a:lnTo>
                  <a:lnTo>
                    <a:pt x="609600" y="830580"/>
                  </a:lnTo>
                  <a:lnTo>
                    <a:pt x="632460" y="807720"/>
                  </a:lnTo>
                  <a:lnTo>
                    <a:pt x="533400" y="693420"/>
                  </a:lnTo>
                  <a:lnTo>
                    <a:pt x="647700" y="777240"/>
                  </a:lnTo>
                  <a:lnTo>
                    <a:pt x="647700" y="701040"/>
                  </a:lnTo>
                  <a:lnTo>
                    <a:pt x="563880" y="586740"/>
                  </a:lnTo>
                  <a:lnTo>
                    <a:pt x="563880" y="525780"/>
                  </a:lnTo>
                  <a:lnTo>
                    <a:pt x="670560" y="640080"/>
                  </a:lnTo>
                  <a:lnTo>
                    <a:pt x="723900" y="533400"/>
                  </a:lnTo>
                  <a:lnTo>
                    <a:pt x="571500" y="381000"/>
                  </a:lnTo>
                  <a:lnTo>
                    <a:pt x="571500" y="251460"/>
                  </a:lnTo>
                  <a:lnTo>
                    <a:pt x="289560" y="0"/>
                  </a:lnTo>
                  <a:lnTo>
                    <a:pt x="68580" y="0"/>
                  </a:lnTo>
                  <a:lnTo>
                    <a:pt x="0" y="114300"/>
                  </a:lnTo>
                  <a:lnTo>
                    <a:pt x="76200" y="297180"/>
                  </a:lnTo>
                  <a:lnTo>
                    <a:pt x="281940" y="289560"/>
                  </a:lnTo>
                  <a:lnTo>
                    <a:pt x="441960" y="464820"/>
                  </a:lnTo>
                  <a:lnTo>
                    <a:pt x="441960" y="609600"/>
                  </a:lnTo>
                  <a:lnTo>
                    <a:pt x="289560" y="609600"/>
                  </a:lnTo>
                  <a:lnTo>
                    <a:pt x="289560" y="6934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2065020" y="2331720"/>
              <a:ext cx="167640" cy="190500"/>
            </a:xfrm>
            <a:custGeom>
              <a:avLst/>
              <a:gdLst>
                <a:gd name="connsiteX0" fmla="*/ 0 w 167640"/>
                <a:gd name="connsiteY0" fmla="*/ 83820 h 190500"/>
                <a:gd name="connsiteX1" fmla="*/ 137160 w 167640"/>
                <a:gd name="connsiteY1" fmla="*/ 190500 h 190500"/>
                <a:gd name="connsiteX2" fmla="*/ 152400 w 167640"/>
                <a:gd name="connsiteY2" fmla="*/ 129540 h 190500"/>
                <a:gd name="connsiteX3" fmla="*/ 167640 w 167640"/>
                <a:gd name="connsiteY3" fmla="*/ 0 h 190500"/>
                <a:gd name="connsiteX4" fmla="*/ 99060 w 167640"/>
                <a:gd name="connsiteY4" fmla="*/ 7620 h 190500"/>
                <a:gd name="connsiteX5" fmla="*/ 0 w 167640"/>
                <a:gd name="connsiteY5" fmla="*/ 8382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90500">
                  <a:moveTo>
                    <a:pt x="0" y="83820"/>
                  </a:moveTo>
                  <a:lnTo>
                    <a:pt x="137160" y="190500"/>
                  </a:lnTo>
                  <a:lnTo>
                    <a:pt x="152400" y="129540"/>
                  </a:lnTo>
                  <a:lnTo>
                    <a:pt x="167640" y="0"/>
                  </a:lnTo>
                  <a:lnTo>
                    <a:pt x="99060" y="7620"/>
                  </a:lnTo>
                  <a:lnTo>
                    <a:pt x="0" y="838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587240" y="3482340"/>
              <a:ext cx="60960" cy="60960"/>
            </a:xfrm>
            <a:custGeom>
              <a:avLst/>
              <a:gdLst>
                <a:gd name="connsiteX0" fmla="*/ 0 w 60960"/>
                <a:gd name="connsiteY0" fmla="*/ 0 h 60960"/>
                <a:gd name="connsiteX1" fmla="*/ 60960 w 60960"/>
                <a:gd name="connsiteY1" fmla="*/ 60960 h 60960"/>
                <a:gd name="connsiteX2" fmla="*/ 60960 w 60960"/>
                <a:gd name="connsiteY2" fmla="*/ 0 h 60960"/>
                <a:gd name="connsiteX3" fmla="*/ 0 w 60960"/>
                <a:gd name="connsiteY3" fmla="*/ 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" h="60960">
                  <a:moveTo>
                    <a:pt x="0" y="0"/>
                  </a:moveTo>
                  <a:lnTo>
                    <a:pt x="60960" y="60960"/>
                  </a:lnTo>
                  <a:lnTo>
                    <a:pt x="6096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480560" y="3368040"/>
              <a:ext cx="53340" cy="60960"/>
            </a:xfrm>
            <a:custGeom>
              <a:avLst/>
              <a:gdLst>
                <a:gd name="connsiteX0" fmla="*/ 0 w 53340"/>
                <a:gd name="connsiteY0" fmla="*/ 60960 h 60960"/>
                <a:gd name="connsiteX1" fmla="*/ 53340 w 53340"/>
                <a:gd name="connsiteY1" fmla="*/ 60960 h 60960"/>
                <a:gd name="connsiteX2" fmla="*/ 53340 w 53340"/>
                <a:gd name="connsiteY2" fmla="*/ 0 h 60960"/>
                <a:gd name="connsiteX3" fmla="*/ 22860 w 53340"/>
                <a:gd name="connsiteY3" fmla="*/ 7620 h 60960"/>
                <a:gd name="connsiteX4" fmla="*/ 0 w 53340"/>
                <a:gd name="connsiteY4" fmla="*/ 6096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" h="60960">
                  <a:moveTo>
                    <a:pt x="0" y="60960"/>
                  </a:moveTo>
                  <a:lnTo>
                    <a:pt x="53340" y="60960"/>
                  </a:lnTo>
                  <a:lnTo>
                    <a:pt x="53340" y="0"/>
                  </a:lnTo>
                  <a:lnTo>
                    <a:pt x="22860" y="7620"/>
                  </a:lnTo>
                  <a:lnTo>
                    <a:pt x="0" y="6096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796540" y="3040380"/>
              <a:ext cx="144780" cy="137160"/>
            </a:xfrm>
            <a:custGeom>
              <a:avLst/>
              <a:gdLst>
                <a:gd name="connsiteX0" fmla="*/ 0 w 144780"/>
                <a:gd name="connsiteY0" fmla="*/ 99060 h 137160"/>
                <a:gd name="connsiteX1" fmla="*/ 114300 w 144780"/>
                <a:gd name="connsiteY1" fmla="*/ 137160 h 137160"/>
                <a:gd name="connsiteX2" fmla="*/ 144780 w 144780"/>
                <a:gd name="connsiteY2" fmla="*/ 68580 h 137160"/>
                <a:gd name="connsiteX3" fmla="*/ 76200 w 144780"/>
                <a:gd name="connsiteY3" fmla="*/ 0 h 137160"/>
                <a:gd name="connsiteX4" fmla="*/ 0 w 144780"/>
                <a:gd name="connsiteY4" fmla="*/ 9906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" h="137160">
                  <a:moveTo>
                    <a:pt x="0" y="99060"/>
                  </a:moveTo>
                  <a:lnTo>
                    <a:pt x="114300" y="137160"/>
                  </a:lnTo>
                  <a:lnTo>
                    <a:pt x="144780" y="68580"/>
                  </a:lnTo>
                  <a:lnTo>
                    <a:pt x="76200" y="0"/>
                  </a:lnTo>
                  <a:lnTo>
                    <a:pt x="0" y="9906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292340" y="4518660"/>
              <a:ext cx="137160" cy="160020"/>
            </a:xfrm>
            <a:custGeom>
              <a:avLst/>
              <a:gdLst>
                <a:gd name="connsiteX0" fmla="*/ 0 w 137160"/>
                <a:gd name="connsiteY0" fmla="*/ 160020 h 160020"/>
                <a:gd name="connsiteX1" fmla="*/ 38100 w 137160"/>
                <a:gd name="connsiteY1" fmla="*/ 91440 h 160020"/>
                <a:gd name="connsiteX2" fmla="*/ 83820 w 137160"/>
                <a:gd name="connsiteY2" fmla="*/ 160020 h 160020"/>
                <a:gd name="connsiteX3" fmla="*/ 83820 w 137160"/>
                <a:gd name="connsiteY3" fmla="*/ 160020 h 160020"/>
                <a:gd name="connsiteX4" fmla="*/ 53340 w 137160"/>
                <a:gd name="connsiteY4" fmla="*/ 60960 h 160020"/>
                <a:gd name="connsiteX5" fmla="*/ 137160 w 137160"/>
                <a:gd name="connsiteY5" fmla="*/ 0 h 160020"/>
                <a:gd name="connsiteX6" fmla="*/ 22860 w 137160"/>
                <a:gd name="connsiteY6" fmla="*/ 7620 h 160020"/>
                <a:gd name="connsiteX7" fmla="*/ 0 w 137160"/>
                <a:gd name="connsiteY7" fmla="*/ 16002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60" h="160020">
                  <a:moveTo>
                    <a:pt x="0" y="160020"/>
                  </a:moveTo>
                  <a:lnTo>
                    <a:pt x="38100" y="91440"/>
                  </a:lnTo>
                  <a:lnTo>
                    <a:pt x="83820" y="160020"/>
                  </a:lnTo>
                  <a:lnTo>
                    <a:pt x="83820" y="160020"/>
                  </a:lnTo>
                  <a:lnTo>
                    <a:pt x="53340" y="60960"/>
                  </a:lnTo>
                  <a:lnTo>
                    <a:pt x="137160" y="0"/>
                  </a:lnTo>
                  <a:lnTo>
                    <a:pt x="22860" y="7620"/>
                  </a:lnTo>
                  <a:lnTo>
                    <a:pt x="0" y="16002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7840980" y="2895600"/>
              <a:ext cx="68580" cy="289560"/>
            </a:xfrm>
            <a:custGeom>
              <a:avLst/>
              <a:gdLst>
                <a:gd name="connsiteX0" fmla="*/ 0 w 68580"/>
                <a:gd name="connsiteY0" fmla="*/ 281940 h 289560"/>
                <a:gd name="connsiteX1" fmla="*/ 60960 w 68580"/>
                <a:gd name="connsiteY1" fmla="*/ 289560 h 289560"/>
                <a:gd name="connsiteX2" fmla="*/ 68580 w 68580"/>
                <a:gd name="connsiteY2" fmla="*/ 7620 h 289560"/>
                <a:gd name="connsiteX3" fmla="*/ 38100 w 68580"/>
                <a:gd name="connsiteY3" fmla="*/ 0 h 289560"/>
                <a:gd name="connsiteX4" fmla="*/ 0 w 68580"/>
                <a:gd name="connsiteY4" fmla="*/ 28194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" h="289560">
                  <a:moveTo>
                    <a:pt x="0" y="281940"/>
                  </a:moveTo>
                  <a:lnTo>
                    <a:pt x="60960" y="289560"/>
                  </a:lnTo>
                  <a:lnTo>
                    <a:pt x="68580" y="7620"/>
                  </a:lnTo>
                  <a:lnTo>
                    <a:pt x="38100" y="0"/>
                  </a:lnTo>
                  <a:lnTo>
                    <a:pt x="0" y="281940"/>
                  </a:lnTo>
                  <a:close/>
                </a:path>
              </a:pathLst>
            </a:custGeom>
            <a:grpFill/>
            <a:ln>
              <a:solidFill>
                <a:srgbClr val="4958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2400"/>
            </a:p>
          </p:txBody>
        </p:sp>
      </p:grpSp>
    </p:spTree>
    <p:extLst>
      <p:ext uri="{BB962C8B-B14F-4D97-AF65-F5344CB8AC3E}">
        <p14:creationId xmlns:p14="http://schemas.microsoft.com/office/powerpoint/2010/main" val="429198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2"/>
            </p:custDataLst>
          </p:nvPr>
        </p:nvSpPr>
        <p:spPr>
          <a:xfrm>
            <a:off x="856432" y="1717675"/>
            <a:ext cx="10480724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Shape types in 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983432" y="1412875"/>
            <a:ext cx="10226724" cy="4752976"/>
          </a:xfrm>
        </p:spPr>
        <p:txBody>
          <a:bodyPr/>
          <a:lstStyle/>
          <a:p>
            <a:pPr lvl="1"/>
            <a:r>
              <a:rPr lang="sv-SE" dirty="0"/>
              <a:t>Maps</a:t>
            </a:r>
          </a:p>
          <a:p>
            <a:pPr lvl="1"/>
            <a:r>
              <a:rPr lang="sv-SE" dirty="0">
                <a:solidFill>
                  <a:srgbClr val="FFFFFF"/>
                </a:solidFill>
              </a:rPr>
              <a:t>Signposts</a:t>
            </a:r>
          </a:p>
          <a:p>
            <a:pPr lvl="1"/>
            <a:r>
              <a:rPr lang="sv-SE" dirty="0"/>
              <a:t>Text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4</a:t>
            </a:fld>
            <a:endParaRPr lang="sv-S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06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Signposts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5</a:t>
            </a:fld>
            <a:endParaRPr lang="sv-SE"/>
          </a:p>
        </p:txBody>
      </p:sp>
      <p:sp>
        <p:nvSpPr>
          <p:cNvPr id="6" name="Pentagon 5"/>
          <p:cNvSpPr/>
          <p:nvPr/>
        </p:nvSpPr>
        <p:spPr>
          <a:xfrm>
            <a:off x="839414" y="1412775"/>
            <a:ext cx="1944216" cy="1080120"/>
          </a:xfrm>
          <a:prstGeom prst="homePlate">
            <a:avLst>
              <a:gd name="adj" fmla="val 17676"/>
            </a:avLst>
          </a:prstGeom>
          <a:solidFill>
            <a:srgbClr val="577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tIns="48000" rIns="48000" bIns="48000" rtlCol="0" anchor="ctr"/>
          <a:lstStyle/>
          <a:p>
            <a:pPr algn="ctr"/>
            <a:r>
              <a:rPr lang="sv-SE" sz="2133" dirty="0"/>
              <a:t>Your text goes here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927648" y="2636911"/>
            <a:ext cx="8424565" cy="108012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Some text</a:t>
            </a:r>
          </a:p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More text</a:t>
            </a:r>
          </a:p>
        </p:txBody>
      </p:sp>
      <p:sp>
        <p:nvSpPr>
          <p:cNvPr id="13" name="Pentagon 12"/>
          <p:cNvSpPr/>
          <p:nvPr/>
        </p:nvSpPr>
        <p:spPr>
          <a:xfrm>
            <a:off x="839414" y="2636911"/>
            <a:ext cx="1944216" cy="1080120"/>
          </a:xfrm>
          <a:prstGeom prst="homePlate">
            <a:avLst>
              <a:gd name="adj" fmla="val 17676"/>
            </a:avLst>
          </a:prstGeom>
          <a:solidFill>
            <a:srgbClr val="577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tIns="48000" rIns="48000" bIns="48000" rtlCol="0" anchor="ctr"/>
          <a:lstStyle/>
          <a:p>
            <a:pPr algn="ctr"/>
            <a:r>
              <a:rPr lang="sv-SE" sz="2133" dirty="0"/>
              <a:t>Your text goes here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927648" y="3861048"/>
            <a:ext cx="8424565" cy="108012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Some text</a:t>
            </a:r>
          </a:p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More text</a:t>
            </a:r>
          </a:p>
        </p:txBody>
      </p:sp>
      <p:sp>
        <p:nvSpPr>
          <p:cNvPr id="15" name="Pentagon 14"/>
          <p:cNvSpPr/>
          <p:nvPr/>
        </p:nvSpPr>
        <p:spPr>
          <a:xfrm>
            <a:off x="839414" y="3861048"/>
            <a:ext cx="1944216" cy="1080120"/>
          </a:xfrm>
          <a:prstGeom prst="homePlate">
            <a:avLst>
              <a:gd name="adj" fmla="val 17676"/>
            </a:avLst>
          </a:prstGeom>
          <a:solidFill>
            <a:srgbClr val="577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8000" tIns="48000" rIns="48000" bIns="48000" rtlCol="0" anchor="ctr"/>
          <a:lstStyle/>
          <a:p>
            <a:pPr algn="ctr"/>
            <a:r>
              <a:rPr lang="sv-SE" sz="2133" dirty="0"/>
              <a:t>Your text goes here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927648" y="1412775"/>
            <a:ext cx="8424565" cy="108012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Some text</a:t>
            </a:r>
          </a:p>
          <a:p>
            <a:pPr marL="361942" lvl="1" indent="-361942" defTabSz="121917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sv-SE" sz="2400" dirty="0"/>
              <a:t>More text</a:t>
            </a:r>
          </a:p>
        </p:txBody>
      </p:sp>
    </p:spTree>
    <p:extLst>
      <p:ext uri="{BB962C8B-B14F-4D97-AF65-F5344CB8AC3E}">
        <p14:creationId xmlns:p14="http://schemas.microsoft.com/office/powerpoint/2010/main" val="1328829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>
            <p:custDataLst>
              <p:tags r:id="rId2"/>
            </p:custDataLst>
          </p:nvPr>
        </p:nvSpPr>
        <p:spPr>
          <a:xfrm>
            <a:off x="856432" y="2022475"/>
            <a:ext cx="10480724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v-SE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Shape types in this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983432" y="1412875"/>
            <a:ext cx="10226724" cy="4752976"/>
          </a:xfrm>
        </p:spPr>
        <p:txBody>
          <a:bodyPr/>
          <a:lstStyle/>
          <a:p>
            <a:pPr lvl="1"/>
            <a:r>
              <a:rPr lang="sv-SE" dirty="0"/>
              <a:t>Maps</a:t>
            </a:r>
          </a:p>
          <a:p>
            <a:pPr lvl="1"/>
            <a:r>
              <a:rPr lang="sv-SE" dirty="0"/>
              <a:t>Signposts</a:t>
            </a:r>
          </a:p>
          <a:p>
            <a:pPr lvl="1"/>
            <a:r>
              <a:rPr lang="sv-SE" dirty="0">
                <a:solidFill>
                  <a:srgbClr val="FFFFFF"/>
                </a:solidFill>
              </a:rPr>
              <a:t>Text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6</a:t>
            </a:fld>
            <a:endParaRPr lang="sv-S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4776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Text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ED689-0379-4C8A-BB9C-491CFBFEE231}" type="slidenum">
              <a:rPr lang="sv-SE" smtClean="0"/>
              <a:pPr/>
              <a:t>7</a:t>
            </a:fld>
            <a:endParaRPr lang="sv-SE"/>
          </a:p>
        </p:txBody>
      </p:sp>
      <p:grpSp>
        <p:nvGrpSpPr>
          <p:cNvPr id="18" name="Group 17"/>
          <p:cNvGrpSpPr/>
          <p:nvPr/>
        </p:nvGrpSpPr>
        <p:grpSpPr>
          <a:xfrm>
            <a:off x="839787" y="1412875"/>
            <a:ext cx="5184775" cy="2304255"/>
            <a:chOff x="4644008" y="1275606"/>
            <a:chExt cx="4038600" cy="3240088"/>
          </a:xfrm>
        </p:grpSpPr>
        <p:sp>
          <p:nvSpPr>
            <p:cNvPr id="19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3240088"/>
            </a:xfrm>
            <a:prstGeom prst="rect">
              <a:avLst/>
            </a:prstGeom>
            <a:ln>
              <a:solidFill>
                <a:srgbClr val="577399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72000" tIns="432000" rIns="72000" bIns="72000" rtlCol="0">
              <a:normAutofit/>
            </a:bodyPr>
            <a:lstStyle/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Some text</a:t>
              </a:r>
            </a:p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More text</a:t>
              </a:r>
            </a:p>
          </p:txBody>
        </p:sp>
        <p:sp>
          <p:nvSpPr>
            <p:cNvPr id="20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518814"/>
            </a:xfrm>
            <a:prstGeom prst="rect">
              <a:avLst/>
            </a:prstGeom>
            <a:solidFill>
              <a:srgbClr val="577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72000" tIns="36000" rIns="72000" bIns="36000" rtlCol="0">
              <a:spAutoFit/>
            </a:bodyPr>
            <a:lstStyle/>
            <a:p>
              <a:pPr marL="361942" lvl="1" indent="-361942" defTabSz="1219170">
                <a:spcBef>
                  <a:spcPct val="20000"/>
                </a:spcBef>
                <a:defRPr/>
              </a:pPr>
              <a:r>
                <a:rPr lang="sv-SE" sz="2000" b="1" dirty="0">
                  <a:solidFill>
                    <a:schemeClr val="bg1"/>
                  </a:solidFill>
                </a:rPr>
                <a:t>Heading text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67438" y="1412875"/>
            <a:ext cx="5184775" cy="4752975"/>
            <a:chOff x="4644008" y="1275606"/>
            <a:chExt cx="4038600" cy="3240088"/>
          </a:xfrm>
        </p:grpSpPr>
        <p:sp>
          <p:nvSpPr>
            <p:cNvPr id="22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3240088"/>
            </a:xfrm>
            <a:prstGeom prst="rect">
              <a:avLst/>
            </a:prstGeom>
            <a:ln>
              <a:solidFill>
                <a:srgbClr val="577399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72000" tIns="432000" rIns="72000" bIns="72000" rtlCol="0">
              <a:normAutofit/>
            </a:bodyPr>
            <a:lstStyle/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Some text</a:t>
              </a:r>
            </a:p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More text</a:t>
              </a:r>
            </a:p>
          </p:txBody>
        </p:sp>
        <p:sp>
          <p:nvSpPr>
            <p:cNvPr id="23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259372"/>
            </a:xfrm>
            <a:prstGeom prst="rect">
              <a:avLst/>
            </a:prstGeom>
            <a:solidFill>
              <a:srgbClr val="577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72000" tIns="36000" rIns="72000" bIns="36000" rtlCol="0">
              <a:spAutoFit/>
            </a:bodyPr>
            <a:lstStyle/>
            <a:p>
              <a:pPr marL="361942" lvl="1" indent="-361942" defTabSz="1219170">
                <a:spcBef>
                  <a:spcPct val="20000"/>
                </a:spcBef>
                <a:defRPr/>
              </a:pPr>
              <a:r>
                <a:rPr lang="sv-SE" sz="2000" b="1" dirty="0">
                  <a:solidFill>
                    <a:schemeClr val="bg1"/>
                  </a:solidFill>
                </a:rPr>
                <a:t>Heading text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39787" y="3861048"/>
            <a:ext cx="5184775" cy="2304255"/>
            <a:chOff x="4644008" y="1275606"/>
            <a:chExt cx="4038600" cy="3240088"/>
          </a:xfrm>
        </p:grpSpPr>
        <p:sp>
          <p:nvSpPr>
            <p:cNvPr id="25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3240088"/>
            </a:xfrm>
            <a:prstGeom prst="rect">
              <a:avLst/>
            </a:prstGeom>
            <a:ln>
              <a:solidFill>
                <a:srgbClr val="577399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72000" tIns="432000" rIns="72000" bIns="72000" rtlCol="0">
              <a:normAutofit/>
            </a:bodyPr>
            <a:lstStyle/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Some text</a:t>
              </a:r>
            </a:p>
            <a:p>
              <a:pPr marL="361942" lvl="1" indent="-361942" defTabSz="1219170">
                <a:spcBef>
                  <a:spcPct val="20000"/>
                </a:spcBef>
                <a:buFont typeface="Wingdings" pitchFamily="2" charset="2"/>
                <a:buChar char="§"/>
                <a:defRPr/>
              </a:pPr>
              <a:r>
                <a:rPr lang="sv-SE" sz="2000" dirty="0"/>
                <a:t>More text</a:t>
              </a:r>
            </a:p>
          </p:txBody>
        </p:sp>
        <p:sp>
          <p:nvSpPr>
            <p:cNvPr id="26" name="Content Placeholder 4"/>
            <p:cNvSpPr txBox="1">
              <a:spLocks/>
            </p:cNvSpPr>
            <p:nvPr/>
          </p:nvSpPr>
          <p:spPr>
            <a:xfrm>
              <a:off x="4644008" y="1275606"/>
              <a:ext cx="4038600" cy="518814"/>
            </a:xfrm>
            <a:prstGeom prst="rect">
              <a:avLst/>
            </a:prstGeom>
            <a:solidFill>
              <a:srgbClr val="577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72000" tIns="36000" rIns="72000" bIns="36000" rtlCol="0">
              <a:spAutoFit/>
            </a:bodyPr>
            <a:lstStyle/>
            <a:p>
              <a:pPr marL="361942" lvl="1" indent="-361942" defTabSz="1219170">
                <a:spcBef>
                  <a:spcPct val="20000"/>
                </a:spcBef>
                <a:defRPr/>
              </a:pPr>
              <a:r>
                <a:rPr lang="sv-SE" sz="2000" b="1" dirty="0">
                  <a:solidFill>
                    <a:schemeClr val="bg1"/>
                  </a:solidFill>
                </a:rPr>
                <a:t>Heading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8367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SLID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BOX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TEXTBOX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SLID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BOX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TEXTBOX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SLIDE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BOX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TEXTBOX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LSN.se template v1.potx" id="{699FB883-432F-4393-A50F-18B420A0F4D3}" vid="{A29B71F7-EAA4-4E9D-ABAB-C2A5AEBE21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NILSN.se template v1</Template>
  <TotalTime>0</TotalTime>
  <Words>93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Reference shapes for your presentations</vt:lpstr>
      <vt:lpstr>Shape types in this presentation</vt:lpstr>
      <vt:lpstr>World map</vt:lpstr>
      <vt:lpstr>Shape types in this presentation</vt:lpstr>
      <vt:lpstr>Signposts</vt:lpstr>
      <vt:lpstr>Shape types in this presentation</vt:lpstr>
      <vt:lpstr>Text boxes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shapes for your presentations</dc:title>
  <dc:creator>Anders Nilsson</dc:creator>
  <cp:lastModifiedBy>Anders Nilsson</cp:lastModifiedBy>
  <cp:revision>1</cp:revision>
  <dcterms:created xsi:type="dcterms:W3CDTF">2017-01-03T19:02:15Z</dcterms:created>
  <dcterms:modified xsi:type="dcterms:W3CDTF">2017-01-03T19:02:40Z</dcterms:modified>
</cp:coreProperties>
</file>